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84" r:id="rId5"/>
    <p:sldId id="285" r:id="rId6"/>
    <p:sldId id="274" r:id="rId7"/>
    <p:sldId id="278" r:id="rId8"/>
    <p:sldId id="288" r:id="rId9"/>
    <p:sldId id="314" r:id="rId10"/>
    <p:sldId id="316" r:id="rId11"/>
    <p:sldId id="289" r:id="rId12"/>
    <p:sldId id="272" r:id="rId13"/>
    <p:sldId id="275" r:id="rId14"/>
    <p:sldId id="261" r:id="rId15"/>
    <p:sldId id="280" r:id="rId16"/>
    <p:sldId id="317" r:id="rId17"/>
    <p:sldId id="263" r:id="rId18"/>
    <p:sldId id="281" r:id="rId19"/>
    <p:sldId id="282" r:id="rId20"/>
    <p:sldId id="295" r:id="rId21"/>
    <p:sldId id="283" r:id="rId22"/>
    <p:sldId id="294" r:id="rId23"/>
    <p:sldId id="310" r:id="rId24"/>
    <p:sldId id="268" r:id="rId25"/>
    <p:sldId id="31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дошкольники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норма</c:v>
                </c:pt>
                <c:pt idx="2">
                  <c:v>овз</c:v>
                </c:pt>
                <c:pt idx="3">
                  <c:v>инвалиды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216</c:v>
                </c:pt>
                <c:pt idx="1">
                  <c:v>12</c:v>
                </c:pt>
                <c:pt idx="2">
                  <c:v>187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школьники</c:v>
                </c:pt>
              </c:strCache>
            </c:strRef>
          </c:tx>
          <c:dLbls>
            <c:dLbl>
              <c:idx val="0"/>
              <c:layout>
                <c:manualLayout>
                  <c:x val="2.6300683939601253E-2"/>
                  <c:y val="-1.2420372697243363E-2"/>
                </c:manualLayout>
              </c:layout>
              <c:showVal val="1"/>
            </c:dLbl>
            <c:dLbl>
              <c:idx val="2"/>
              <c:layout>
                <c:manualLayout>
                  <c:x val="1.5470990552706619E-2"/>
                  <c:y val="-2.2356670855038008E-2"/>
                </c:manualLayout>
              </c:layout>
              <c:showVal val="1"/>
            </c:dLbl>
            <c:dLbl>
              <c:idx val="3"/>
              <c:layout>
                <c:manualLayout>
                  <c:x val="1.0829693386894634E-2"/>
                  <c:y val="-1.7388521776140722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норма</c:v>
                </c:pt>
                <c:pt idx="2">
                  <c:v>овз</c:v>
                </c:pt>
                <c:pt idx="3">
                  <c:v>инвалиды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222</c:v>
                </c:pt>
                <c:pt idx="1">
                  <c:v>125</c:v>
                </c:pt>
                <c:pt idx="2">
                  <c:v>98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Итого</c:v>
                </c:pt>
              </c:strCache>
            </c:strRef>
          </c:tx>
          <c:dLbls>
            <c:dLbl>
              <c:idx val="1"/>
              <c:layout>
                <c:manualLayout>
                  <c:x val="9.2825943316240042E-3"/>
                  <c:y val="-3.9745192631178761E-2"/>
                </c:manualLayout>
              </c:layout>
              <c:showVal val="1"/>
            </c:dLbl>
            <c:dLbl>
              <c:idx val="3"/>
              <c:layout>
                <c:manualLayout>
                  <c:x val="2.6300683939601253E-2"/>
                  <c:y val="-1.2420372697243363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норма</c:v>
                </c:pt>
                <c:pt idx="2">
                  <c:v>овз</c:v>
                </c:pt>
                <c:pt idx="3">
                  <c:v>инвалиды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438</c:v>
                </c:pt>
                <c:pt idx="1">
                  <c:v>137</c:v>
                </c:pt>
                <c:pt idx="2">
                  <c:v>285</c:v>
                </c:pt>
                <c:pt idx="3">
                  <c:v>20</c:v>
                </c:pt>
              </c:numCache>
            </c:numRef>
          </c:val>
        </c:ser>
        <c:shape val="box"/>
        <c:axId val="75208960"/>
        <c:axId val="75227136"/>
        <c:axId val="0"/>
      </c:bar3DChart>
      <c:catAx>
        <c:axId val="75208960"/>
        <c:scaling>
          <c:orientation val="minMax"/>
        </c:scaling>
        <c:axPos val="b"/>
        <c:tickLblPos val="nextTo"/>
        <c:crossAx val="75227136"/>
        <c:crosses val="autoZero"/>
        <c:auto val="1"/>
        <c:lblAlgn val="ctr"/>
        <c:lblOffset val="100"/>
      </c:catAx>
      <c:valAx>
        <c:axId val="75227136"/>
        <c:scaling>
          <c:orientation val="minMax"/>
        </c:scaling>
        <c:axPos val="l"/>
        <c:majorGridlines/>
        <c:numFmt formatCode="General" sourceLinked="1"/>
        <c:tickLblPos val="nextTo"/>
        <c:crossAx val="75208960"/>
        <c:crosses val="autoZero"/>
        <c:crossBetween val="between"/>
      </c:valAx>
    </c:plotArea>
    <c:legend>
      <c:legendPos val="r"/>
      <c:legendEntry>
        <c:idx val="2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дошкольники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зрение</c:v>
                </c:pt>
                <c:pt idx="1">
                  <c:v>нарушение речи</c:v>
                </c:pt>
                <c:pt idx="2">
                  <c:v>зпр</c:v>
                </c:pt>
                <c:pt idx="3">
                  <c:v>УО</c:v>
                </c:pt>
                <c:pt idx="4">
                  <c:v>гвэ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</c:v>
                </c:pt>
                <c:pt idx="1">
                  <c:v>100</c:v>
                </c:pt>
                <c:pt idx="2">
                  <c:v>51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школьники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зрение</c:v>
                </c:pt>
                <c:pt idx="1">
                  <c:v>нарушение речи</c:v>
                </c:pt>
                <c:pt idx="2">
                  <c:v>зпр</c:v>
                </c:pt>
                <c:pt idx="3">
                  <c:v>УО</c:v>
                </c:pt>
                <c:pt idx="4">
                  <c:v>гвэ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4</c:v>
                </c:pt>
                <c:pt idx="2">
                  <c:v>31</c:v>
                </c:pt>
                <c:pt idx="3">
                  <c:v>52</c:v>
                </c:pt>
                <c:pt idx="4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зрение</c:v>
                </c:pt>
                <c:pt idx="1">
                  <c:v>нарушение речи</c:v>
                </c:pt>
                <c:pt idx="2">
                  <c:v>зпр</c:v>
                </c:pt>
                <c:pt idx="3">
                  <c:v>УО</c:v>
                </c:pt>
                <c:pt idx="4">
                  <c:v>гвэ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45</c:v>
                </c:pt>
                <c:pt idx="1">
                  <c:v>104</c:v>
                </c:pt>
                <c:pt idx="2">
                  <c:v>82</c:v>
                </c:pt>
                <c:pt idx="3">
                  <c:v>53</c:v>
                </c:pt>
              </c:numCache>
            </c:numRef>
          </c:val>
        </c:ser>
        <c:shape val="box"/>
        <c:axId val="108948480"/>
        <c:axId val="108970752"/>
        <c:axId val="0"/>
      </c:bar3DChart>
      <c:catAx>
        <c:axId val="108948480"/>
        <c:scaling>
          <c:orientation val="minMax"/>
        </c:scaling>
        <c:axPos val="b"/>
        <c:tickLblPos val="nextTo"/>
        <c:crossAx val="108970752"/>
        <c:crosses val="autoZero"/>
        <c:auto val="1"/>
        <c:lblAlgn val="ctr"/>
        <c:lblOffset val="100"/>
      </c:catAx>
      <c:valAx>
        <c:axId val="108970752"/>
        <c:scaling>
          <c:orientation val="minMax"/>
        </c:scaling>
        <c:axPos val="l"/>
        <c:majorGridlines/>
        <c:numFmt formatCode="General" sourceLinked="1"/>
        <c:tickLblPos val="nextTo"/>
        <c:crossAx val="10894848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EE870-DFB2-4CF8-9BAF-A4EFEB64300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87AD96-296A-48F8-A1AF-85324E1B036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8C86629-208A-4AB9-8A0A-BB2CE7D8DA33}" type="parTrans" cxnId="{8F09FEBA-2356-4897-BE0A-181365758864}">
      <dgm:prSet/>
      <dgm:spPr/>
      <dgm:t>
        <a:bodyPr/>
        <a:lstStyle/>
        <a:p>
          <a:endParaRPr lang="ru-RU"/>
        </a:p>
      </dgm:t>
    </dgm:pt>
    <dgm:pt modelId="{FF0E46A5-539C-4E34-9EFA-B325443D4AE5}" type="sibTrans" cxnId="{8F09FEBA-2356-4897-BE0A-181365758864}">
      <dgm:prSet/>
      <dgm:spPr/>
      <dgm:t>
        <a:bodyPr/>
        <a:lstStyle/>
        <a:p>
          <a:endParaRPr lang="ru-RU"/>
        </a:p>
      </dgm:t>
    </dgm:pt>
    <dgm:pt modelId="{1DFD4784-D634-4DB0-98C1-4735DFB3A3E7}">
      <dgm:prSet phldrT="[Текст]"/>
      <dgm:spPr/>
      <dgm:t>
        <a:bodyPr/>
        <a:lstStyle/>
        <a:p>
          <a:r>
            <a:rPr lang="ru-RU" dirty="0" smtClean="0"/>
            <a:t>Переход с дошкольного уровня образования на начальное общее образование (перед 1 классом) </a:t>
          </a:r>
          <a:endParaRPr lang="ru-RU" dirty="0"/>
        </a:p>
      </dgm:t>
    </dgm:pt>
    <dgm:pt modelId="{10929584-CD9A-4130-9C62-0D3993ACA8C9}" type="parTrans" cxnId="{8001F9EE-585D-4946-A142-46A803D579ED}">
      <dgm:prSet/>
      <dgm:spPr/>
      <dgm:t>
        <a:bodyPr/>
        <a:lstStyle/>
        <a:p>
          <a:endParaRPr lang="ru-RU"/>
        </a:p>
      </dgm:t>
    </dgm:pt>
    <dgm:pt modelId="{2F80FAE5-AA24-44D7-8DA4-91A7706C0B30}" type="sibTrans" cxnId="{8001F9EE-585D-4946-A142-46A803D579ED}">
      <dgm:prSet/>
      <dgm:spPr/>
      <dgm:t>
        <a:bodyPr/>
        <a:lstStyle/>
        <a:p>
          <a:endParaRPr lang="ru-RU"/>
        </a:p>
      </dgm:t>
    </dgm:pt>
    <dgm:pt modelId="{DA67D57A-F263-407E-A427-FFDEF0DB5A61}">
      <dgm:prSet phldrT="[Текст]" phldr="1"/>
      <dgm:spPr/>
      <dgm:t>
        <a:bodyPr/>
        <a:lstStyle/>
        <a:p>
          <a:endParaRPr lang="ru-RU" dirty="0"/>
        </a:p>
      </dgm:t>
    </dgm:pt>
    <dgm:pt modelId="{972FC319-A5F6-4533-9A1A-3236C2B4F93E}" type="parTrans" cxnId="{F77DBA7A-4703-41E7-866E-B1297B5B92C6}">
      <dgm:prSet/>
      <dgm:spPr/>
      <dgm:t>
        <a:bodyPr/>
        <a:lstStyle/>
        <a:p>
          <a:endParaRPr lang="ru-RU"/>
        </a:p>
      </dgm:t>
    </dgm:pt>
    <dgm:pt modelId="{8D7DC827-0AC8-4CA2-897A-2E449E19D202}" type="sibTrans" cxnId="{F77DBA7A-4703-41E7-866E-B1297B5B92C6}">
      <dgm:prSet/>
      <dgm:spPr/>
      <dgm:t>
        <a:bodyPr/>
        <a:lstStyle/>
        <a:p>
          <a:endParaRPr lang="ru-RU"/>
        </a:p>
      </dgm:t>
    </dgm:pt>
    <dgm:pt modelId="{3D34C2B6-A20F-4509-89EF-AC1FBD3573C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E07DAA9-5DEB-41F2-8A15-9E44A6E98D5F}" type="parTrans" cxnId="{B641C7D8-4A72-440A-8F62-801A750D2E5B}">
      <dgm:prSet/>
      <dgm:spPr/>
      <dgm:t>
        <a:bodyPr/>
        <a:lstStyle/>
        <a:p>
          <a:endParaRPr lang="ru-RU"/>
        </a:p>
      </dgm:t>
    </dgm:pt>
    <dgm:pt modelId="{C474CC5E-8134-4CC6-BD60-FE573183E5FC}" type="sibTrans" cxnId="{B641C7D8-4A72-440A-8F62-801A750D2E5B}">
      <dgm:prSet/>
      <dgm:spPr/>
      <dgm:t>
        <a:bodyPr/>
        <a:lstStyle/>
        <a:p>
          <a:endParaRPr lang="ru-RU"/>
        </a:p>
      </dgm:t>
    </dgm:pt>
    <dgm:pt modelId="{B66D5095-AB38-4BE3-A8E1-B93C325818DA}">
      <dgm:prSet phldrT="[Текст]"/>
      <dgm:spPr/>
      <dgm:t>
        <a:bodyPr/>
        <a:lstStyle/>
        <a:p>
          <a:r>
            <a:rPr lang="ru-RU" dirty="0" smtClean="0"/>
            <a:t>Переход с начального общего образования на основное общее образование (перед 5 классом)</a:t>
          </a:r>
          <a:endParaRPr lang="ru-RU" dirty="0"/>
        </a:p>
      </dgm:t>
    </dgm:pt>
    <dgm:pt modelId="{D408F723-31ED-4C84-8986-35E8113A635E}" type="parTrans" cxnId="{49E9DA8A-DF69-4947-AF6B-4ABFEC73074E}">
      <dgm:prSet/>
      <dgm:spPr/>
      <dgm:t>
        <a:bodyPr/>
        <a:lstStyle/>
        <a:p>
          <a:endParaRPr lang="ru-RU"/>
        </a:p>
      </dgm:t>
    </dgm:pt>
    <dgm:pt modelId="{853C366D-4BE0-47E5-A5A4-CA3304183B08}" type="sibTrans" cxnId="{49E9DA8A-DF69-4947-AF6B-4ABFEC73074E}">
      <dgm:prSet/>
      <dgm:spPr/>
      <dgm:t>
        <a:bodyPr/>
        <a:lstStyle/>
        <a:p>
          <a:endParaRPr lang="ru-RU"/>
        </a:p>
      </dgm:t>
    </dgm:pt>
    <dgm:pt modelId="{A91E64C4-0E62-42DF-8957-23B8A55DCE06}">
      <dgm:prSet phldrT="[Текст]" phldr="1"/>
      <dgm:spPr/>
      <dgm:t>
        <a:bodyPr/>
        <a:lstStyle/>
        <a:p>
          <a:endParaRPr lang="ru-RU"/>
        </a:p>
      </dgm:t>
    </dgm:pt>
    <dgm:pt modelId="{31FFE0D4-D40D-4BE1-9B7E-FB779BC887B2}" type="parTrans" cxnId="{B55E58F3-083A-4667-B788-1E8D4774FB1C}">
      <dgm:prSet/>
      <dgm:spPr/>
      <dgm:t>
        <a:bodyPr/>
        <a:lstStyle/>
        <a:p>
          <a:endParaRPr lang="ru-RU"/>
        </a:p>
      </dgm:t>
    </dgm:pt>
    <dgm:pt modelId="{B37629A7-BA9A-475A-9EBE-E2F91E09E12A}" type="sibTrans" cxnId="{B55E58F3-083A-4667-B788-1E8D4774FB1C}">
      <dgm:prSet/>
      <dgm:spPr/>
      <dgm:t>
        <a:bodyPr/>
        <a:lstStyle/>
        <a:p>
          <a:endParaRPr lang="ru-RU"/>
        </a:p>
      </dgm:t>
    </dgm:pt>
    <dgm:pt modelId="{0A25668E-9113-4E36-B93E-F861ED1072E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21244DD-679F-44E8-9C45-079E3A81FB69}" type="parTrans" cxnId="{0FCC32BB-AB15-4602-8E95-5CC573CE5628}">
      <dgm:prSet/>
      <dgm:spPr/>
      <dgm:t>
        <a:bodyPr/>
        <a:lstStyle/>
        <a:p>
          <a:endParaRPr lang="ru-RU"/>
        </a:p>
      </dgm:t>
    </dgm:pt>
    <dgm:pt modelId="{64760483-FB46-49D1-93B2-53DD9F19608F}" type="sibTrans" cxnId="{0FCC32BB-AB15-4602-8E95-5CC573CE5628}">
      <dgm:prSet/>
      <dgm:spPr/>
      <dgm:t>
        <a:bodyPr/>
        <a:lstStyle/>
        <a:p>
          <a:endParaRPr lang="ru-RU"/>
        </a:p>
      </dgm:t>
    </dgm:pt>
    <dgm:pt modelId="{1B70EA2A-DF6A-49A4-AB0D-EEB52D9F2C08}">
      <dgm:prSet phldrT="[Текст]"/>
      <dgm:spPr/>
      <dgm:t>
        <a:bodyPr/>
        <a:lstStyle/>
        <a:p>
          <a:r>
            <a:rPr lang="ru-RU" dirty="0" smtClean="0"/>
            <a:t>Переход с основного общего образования на среднее общее образование (перед 10 классом)</a:t>
          </a:r>
          <a:endParaRPr lang="ru-RU" dirty="0"/>
        </a:p>
      </dgm:t>
    </dgm:pt>
    <dgm:pt modelId="{ED143756-DE58-4387-8DF4-1B304A338499}" type="parTrans" cxnId="{B2DD4C9F-53B3-4613-A8B9-8C4E863B3D93}">
      <dgm:prSet/>
      <dgm:spPr/>
      <dgm:t>
        <a:bodyPr/>
        <a:lstStyle/>
        <a:p>
          <a:endParaRPr lang="ru-RU"/>
        </a:p>
      </dgm:t>
    </dgm:pt>
    <dgm:pt modelId="{B9EF2BD4-ABE4-4855-9D5B-EAFE4D844AD7}" type="sibTrans" cxnId="{B2DD4C9F-53B3-4613-A8B9-8C4E863B3D93}">
      <dgm:prSet/>
      <dgm:spPr/>
      <dgm:t>
        <a:bodyPr/>
        <a:lstStyle/>
        <a:p>
          <a:endParaRPr lang="ru-RU"/>
        </a:p>
      </dgm:t>
    </dgm:pt>
    <dgm:pt modelId="{8A2EAB1C-8C31-4764-9AE6-4130BE41B81F}">
      <dgm:prSet phldrT="[Текст]" phldr="1"/>
      <dgm:spPr/>
      <dgm:t>
        <a:bodyPr/>
        <a:lstStyle/>
        <a:p>
          <a:endParaRPr lang="ru-RU"/>
        </a:p>
      </dgm:t>
    </dgm:pt>
    <dgm:pt modelId="{D948EBF1-44F8-413C-A42A-5BB753340891}" type="parTrans" cxnId="{C8EA38B7-060E-4125-AF15-0CA99FE44A15}">
      <dgm:prSet/>
      <dgm:spPr/>
      <dgm:t>
        <a:bodyPr/>
        <a:lstStyle/>
        <a:p>
          <a:endParaRPr lang="ru-RU"/>
        </a:p>
      </dgm:t>
    </dgm:pt>
    <dgm:pt modelId="{DCBC6B84-37BE-4812-837F-55844FD4608B}" type="sibTrans" cxnId="{C8EA38B7-060E-4125-AF15-0CA99FE44A15}">
      <dgm:prSet/>
      <dgm:spPr/>
      <dgm:t>
        <a:bodyPr/>
        <a:lstStyle/>
        <a:p>
          <a:endParaRPr lang="ru-RU"/>
        </a:p>
      </dgm:t>
    </dgm:pt>
    <dgm:pt modelId="{EB7B15EE-A2C2-463F-9E79-7994279C258B}" type="pres">
      <dgm:prSet presAssocID="{F58EE870-DFB2-4CF8-9BAF-A4EFEB6430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26D4B0-104E-4C46-A57C-D0E7DE8CB10C}" type="pres">
      <dgm:prSet presAssocID="{8C87AD96-296A-48F8-A1AF-85324E1B0364}" presName="composite" presStyleCnt="0"/>
      <dgm:spPr/>
    </dgm:pt>
    <dgm:pt modelId="{D61B593D-29F8-48E4-B88B-B36BCBE9052F}" type="pres">
      <dgm:prSet presAssocID="{8C87AD96-296A-48F8-A1AF-85324E1B036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3AA98-FC9F-49E8-B955-9E3556625381}" type="pres">
      <dgm:prSet presAssocID="{8C87AD96-296A-48F8-A1AF-85324E1B036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C14BE-1F43-436D-AFD4-611BBC80BE51}" type="pres">
      <dgm:prSet presAssocID="{FF0E46A5-539C-4E34-9EFA-B325443D4AE5}" presName="sp" presStyleCnt="0"/>
      <dgm:spPr/>
    </dgm:pt>
    <dgm:pt modelId="{D79A2BF7-FED5-4435-97D5-C8F91134C8BB}" type="pres">
      <dgm:prSet presAssocID="{3D34C2B6-A20F-4509-89EF-AC1FBD3573C3}" presName="composite" presStyleCnt="0"/>
      <dgm:spPr/>
    </dgm:pt>
    <dgm:pt modelId="{3D97D5B2-6ADC-497C-8119-2C97F3F72979}" type="pres">
      <dgm:prSet presAssocID="{3D34C2B6-A20F-4509-89EF-AC1FBD3573C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E4587-17E7-4B4F-972A-F29C26F9F1DB}" type="pres">
      <dgm:prSet presAssocID="{3D34C2B6-A20F-4509-89EF-AC1FBD3573C3}" presName="descendantText" presStyleLbl="alignAcc1" presStyleIdx="1" presStyleCnt="3" custLinFactNeighborX="-1240" custLinFactNeighborY="-4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71110-1E28-46BC-9621-2BDBA666AB48}" type="pres">
      <dgm:prSet presAssocID="{C474CC5E-8134-4CC6-BD60-FE573183E5FC}" presName="sp" presStyleCnt="0"/>
      <dgm:spPr/>
    </dgm:pt>
    <dgm:pt modelId="{4679C4CB-1FB6-4E95-87F7-E6D88D0A4F37}" type="pres">
      <dgm:prSet presAssocID="{0A25668E-9113-4E36-B93E-F861ED1072EE}" presName="composite" presStyleCnt="0"/>
      <dgm:spPr/>
    </dgm:pt>
    <dgm:pt modelId="{7320884E-B816-4641-AD76-C724705048F6}" type="pres">
      <dgm:prSet presAssocID="{0A25668E-9113-4E36-B93E-F861ED1072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061AD-3BC9-463C-BB80-30637E5BCFE5}" type="pres">
      <dgm:prSet presAssocID="{0A25668E-9113-4E36-B93E-F861ED1072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8EDF5-9E18-4E0A-A1DD-140E74FC4933}" type="presOf" srcId="{1DFD4784-D634-4DB0-98C1-4735DFB3A3E7}" destId="{66B3AA98-FC9F-49E8-B955-9E3556625381}" srcOrd="0" destOrd="0" presId="urn:microsoft.com/office/officeart/2005/8/layout/chevron2"/>
    <dgm:cxn modelId="{0FCC32BB-AB15-4602-8E95-5CC573CE5628}" srcId="{F58EE870-DFB2-4CF8-9BAF-A4EFEB643004}" destId="{0A25668E-9113-4E36-B93E-F861ED1072EE}" srcOrd="2" destOrd="0" parTransId="{321244DD-679F-44E8-9C45-079E3A81FB69}" sibTransId="{64760483-FB46-49D1-93B2-53DD9F19608F}"/>
    <dgm:cxn modelId="{645BEF4F-0C2C-4A6E-974B-57226563EAB8}" type="presOf" srcId="{A91E64C4-0E62-42DF-8957-23B8A55DCE06}" destId="{DE0E4587-17E7-4B4F-972A-F29C26F9F1DB}" srcOrd="0" destOrd="1" presId="urn:microsoft.com/office/officeart/2005/8/layout/chevron2"/>
    <dgm:cxn modelId="{5D91D10C-F4BA-40DC-A74C-C6CD927B08CE}" type="presOf" srcId="{B66D5095-AB38-4BE3-A8E1-B93C325818DA}" destId="{DE0E4587-17E7-4B4F-972A-F29C26F9F1DB}" srcOrd="0" destOrd="0" presId="urn:microsoft.com/office/officeart/2005/8/layout/chevron2"/>
    <dgm:cxn modelId="{8F09FEBA-2356-4897-BE0A-181365758864}" srcId="{F58EE870-DFB2-4CF8-9BAF-A4EFEB643004}" destId="{8C87AD96-296A-48F8-A1AF-85324E1B0364}" srcOrd="0" destOrd="0" parTransId="{88C86629-208A-4AB9-8A0A-BB2CE7D8DA33}" sibTransId="{FF0E46A5-539C-4E34-9EFA-B325443D4AE5}"/>
    <dgm:cxn modelId="{B55E58F3-083A-4667-B788-1E8D4774FB1C}" srcId="{3D34C2B6-A20F-4509-89EF-AC1FBD3573C3}" destId="{A91E64C4-0E62-42DF-8957-23B8A55DCE06}" srcOrd="1" destOrd="0" parTransId="{31FFE0D4-D40D-4BE1-9B7E-FB779BC887B2}" sibTransId="{B37629A7-BA9A-475A-9EBE-E2F91E09E12A}"/>
    <dgm:cxn modelId="{49E9DA8A-DF69-4947-AF6B-4ABFEC73074E}" srcId="{3D34C2B6-A20F-4509-89EF-AC1FBD3573C3}" destId="{B66D5095-AB38-4BE3-A8E1-B93C325818DA}" srcOrd="0" destOrd="0" parTransId="{D408F723-31ED-4C84-8986-35E8113A635E}" sibTransId="{853C366D-4BE0-47E5-A5A4-CA3304183B08}"/>
    <dgm:cxn modelId="{B641C7D8-4A72-440A-8F62-801A750D2E5B}" srcId="{F58EE870-DFB2-4CF8-9BAF-A4EFEB643004}" destId="{3D34C2B6-A20F-4509-89EF-AC1FBD3573C3}" srcOrd="1" destOrd="0" parTransId="{2E07DAA9-5DEB-41F2-8A15-9E44A6E98D5F}" sibTransId="{C474CC5E-8134-4CC6-BD60-FE573183E5FC}"/>
    <dgm:cxn modelId="{C98686B8-D50A-4AD4-94F6-F846F2BBD85F}" type="presOf" srcId="{0A25668E-9113-4E36-B93E-F861ED1072EE}" destId="{7320884E-B816-4641-AD76-C724705048F6}" srcOrd="0" destOrd="0" presId="urn:microsoft.com/office/officeart/2005/8/layout/chevron2"/>
    <dgm:cxn modelId="{5573C213-BECD-485C-939D-1367D42DB73A}" type="presOf" srcId="{3D34C2B6-A20F-4509-89EF-AC1FBD3573C3}" destId="{3D97D5B2-6ADC-497C-8119-2C97F3F72979}" srcOrd="0" destOrd="0" presId="urn:microsoft.com/office/officeart/2005/8/layout/chevron2"/>
    <dgm:cxn modelId="{F77DBA7A-4703-41E7-866E-B1297B5B92C6}" srcId="{8C87AD96-296A-48F8-A1AF-85324E1B0364}" destId="{DA67D57A-F263-407E-A427-FFDEF0DB5A61}" srcOrd="1" destOrd="0" parTransId="{972FC319-A5F6-4533-9A1A-3236C2B4F93E}" sibTransId="{8D7DC827-0AC8-4CA2-897A-2E449E19D202}"/>
    <dgm:cxn modelId="{94F2B8EB-D630-4DC7-8A46-13C1646BC2B7}" type="presOf" srcId="{1B70EA2A-DF6A-49A4-AB0D-EEB52D9F2C08}" destId="{2BC061AD-3BC9-463C-BB80-30637E5BCFE5}" srcOrd="0" destOrd="0" presId="urn:microsoft.com/office/officeart/2005/8/layout/chevron2"/>
    <dgm:cxn modelId="{BB4027CE-D8A5-41A9-9028-79D9A539BBEA}" type="presOf" srcId="{8A2EAB1C-8C31-4764-9AE6-4130BE41B81F}" destId="{2BC061AD-3BC9-463C-BB80-30637E5BCFE5}" srcOrd="0" destOrd="1" presId="urn:microsoft.com/office/officeart/2005/8/layout/chevron2"/>
    <dgm:cxn modelId="{C1F56E03-5708-497C-BECB-028D4010F34C}" type="presOf" srcId="{F58EE870-DFB2-4CF8-9BAF-A4EFEB643004}" destId="{EB7B15EE-A2C2-463F-9E79-7994279C258B}" srcOrd="0" destOrd="0" presId="urn:microsoft.com/office/officeart/2005/8/layout/chevron2"/>
    <dgm:cxn modelId="{38D9DC56-FC18-40BD-8A01-06C416D000B9}" type="presOf" srcId="{DA67D57A-F263-407E-A427-FFDEF0DB5A61}" destId="{66B3AA98-FC9F-49E8-B955-9E3556625381}" srcOrd="0" destOrd="1" presId="urn:microsoft.com/office/officeart/2005/8/layout/chevron2"/>
    <dgm:cxn modelId="{AC0786A4-C19A-4FCF-B623-40A4AF6E01E8}" type="presOf" srcId="{8C87AD96-296A-48F8-A1AF-85324E1B0364}" destId="{D61B593D-29F8-48E4-B88B-B36BCBE9052F}" srcOrd="0" destOrd="0" presId="urn:microsoft.com/office/officeart/2005/8/layout/chevron2"/>
    <dgm:cxn modelId="{B2DD4C9F-53B3-4613-A8B9-8C4E863B3D93}" srcId="{0A25668E-9113-4E36-B93E-F861ED1072EE}" destId="{1B70EA2A-DF6A-49A4-AB0D-EEB52D9F2C08}" srcOrd="0" destOrd="0" parTransId="{ED143756-DE58-4387-8DF4-1B304A338499}" sibTransId="{B9EF2BD4-ABE4-4855-9D5B-EAFE4D844AD7}"/>
    <dgm:cxn modelId="{C8EA38B7-060E-4125-AF15-0CA99FE44A15}" srcId="{0A25668E-9113-4E36-B93E-F861ED1072EE}" destId="{8A2EAB1C-8C31-4764-9AE6-4130BE41B81F}" srcOrd="1" destOrd="0" parTransId="{D948EBF1-44F8-413C-A42A-5BB753340891}" sibTransId="{DCBC6B84-37BE-4812-837F-55844FD4608B}"/>
    <dgm:cxn modelId="{8001F9EE-585D-4946-A142-46A803D579ED}" srcId="{8C87AD96-296A-48F8-A1AF-85324E1B0364}" destId="{1DFD4784-D634-4DB0-98C1-4735DFB3A3E7}" srcOrd="0" destOrd="0" parTransId="{10929584-CD9A-4130-9C62-0D3993ACA8C9}" sibTransId="{2F80FAE5-AA24-44D7-8DA4-91A7706C0B30}"/>
    <dgm:cxn modelId="{7CA08B15-B723-4864-BCFC-55764CE78F78}" type="presParOf" srcId="{EB7B15EE-A2C2-463F-9E79-7994279C258B}" destId="{FE26D4B0-104E-4C46-A57C-D0E7DE8CB10C}" srcOrd="0" destOrd="0" presId="urn:microsoft.com/office/officeart/2005/8/layout/chevron2"/>
    <dgm:cxn modelId="{028AE8AC-D2BE-4BA0-8DD9-A0896CCA8364}" type="presParOf" srcId="{FE26D4B0-104E-4C46-A57C-D0E7DE8CB10C}" destId="{D61B593D-29F8-48E4-B88B-B36BCBE9052F}" srcOrd="0" destOrd="0" presId="urn:microsoft.com/office/officeart/2005/8/layout/chevron2"/>
    <dgm:cxn modelId="{748159F5-CFD7-47B4-8BB4-3E776675287C}" type="presParOf" srcId="{FE26D4B0-104E-4C46-A57C-D0E7DE8CB10C}" destId="{66B3AA98-FC9F-49E8-B955-9E3556625381}" srcOrd="1" destOrd="0" presId="urn:microsoft.com/office/officeart/2005/8/layout/chevron2"/>
    <dgm:cxn modelId="{061E922C-E483-45A4-AED1-348068C5278B}" type="presParOf" srcId="{EB7B15EE-A2C2-463F-9E79-7994279C258B}" destId="{9A5C14BE-1F43-436D-AFD4-611BBC80BE51}" srcOrd="1" destOrd="0" presId="urn:microsoft.com/office/officeart/2005/8/layout/chevron2"/>
    <dgm:cxn modelId="{955BFE85-9DFA-4075-AE69-876A9613EB2E}" type="presParOf" srcId="{EB7B15EE-A2C2-463F-9E79-7994279C258B}" destId="{D79A2BF7-FED5-4435-97D5-C8F91134C8BB}" srcOrd="2" destOrd="0" presId="urn:microsoft.com/office/officeart/2005/8/layout/chevron2"/>
    <dgm:cxn modelId="{4180A5FA-27A5-493D-B0DE-B905486D9C63}" type="presParOf" srcId="{D79A2BF7-FED5-4435-97D5-C8F91134C8BB}" destId="{3D97D5B2-6ADC-497C-8119-2C97F3F72979}" srcOrd="0" destOrd="0" presId="urn:microsoft.com/office/officeart/2005/8/layout/chevron2"/>
    <dgm:cxn modelId="{82EB8556-6315-45A3-BAFB-7143D85DF908}" type="presParOf" srcId="{D79A2BF7-FED5-4435-97D5-C8F91134C8BB}" destId="{DE0E4587-17E7-4B4F-972A-F29C26F9F1DB}" srcOrd="1" destOrd="0" presId="urn:microsoft.com/office/officeart/2005/8/layout/chevron2"/>
    <dgm:cxn modelId="{28B251F1-B1B0-4BF5-9F25-A05133303696}" type="presParOf" srcId="{EB7B15EE-A2C2-463F-9E79-7994279C258B}" destId="{9BA71110-1E28-46BC-9621-2BDBA666AB48}" srcOrd="3" destOrd="0" presId="urn:microsoft.com/office/officeart/2005/8/layout/chevron2"/>
    <dgm:cxn modelId="{ABBD3AFA-64E9-4C07-9310-C04924725265}" type="presParOf" srcId="{EB7B15EE-A2C2-463F-9E79-7994279C258B}" destId="{4679C4CB-1FB6-4E95-87F7-E6D88D0A4F37}" srcOrd="4" destOrd="0" presId="urn:microsoft.com/office/officeart/2005/8/layout/chevron2"/>
    <dgm:cxn modelId="{C2E31BF9-7F8D-4A6F-AB33-094E70B2D70D}" type="presParOf" srcId="{4679C4CB-1FB6-4E95-87F7-E6D88D0A4F37}" destId="{7320884E-B816-4641-AD76-C724705048F6}" srcOrd="0" destOrd="0" presId="urn:microsoft.com/office/officeart/2005/8/layout/chevron2"/>
    <dgm:cxn modelId="{92C817D4-7143-4E07-BB6B-22B877470B20}" type="presParOf" srcId="{4679C4CB-1FB6-4E95-87F7-E6D88D0A4F37}" destId="{2BC061AD-3BC9-463C-BB80-30637E5BCFE5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842A1-C49C-4BF3-8D28-12C7D770F6F0}" type="doc">
      <dgm:prSet loTypeId="urn:microsoft.com/office/officeart/2005/8/layout/default" loCatId="list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C5C9A37-0DFE-4E9D-9040-4132258B6963}">
      <dgm:prSet phldrT="[Текст]"/>
      <dgm:spPr/>
      <dgm:t>
        <a:bodyPr/>
        <a:lstStyle/>
        <a:p>
          <a:r>
            <a:rPr lang="ru-RU" dirty="0" smtClean="0"/>
            <a:t>Нормативно-правовая база инклюзивного образования</a:t>
          </a:r>
          <a:endParaRPr lang="ru-RU" dirty="0"/>
        </a:p>
      </dgm:t>
    </dgm:pt>
    <dgm:pt modelId="{CCA7A43D-4BE4-47A7-BB66-539436295340}" type="parTrans" cxnId="{5DE97DB9-CDAA-418A-BCD9-C58FF7EE1714}">
      <dgm:prSet/>
      <dgm:spPr/>
      <dgm:t>
        <a:bodyPr/>
        <a:lstStyle/>
        <a:p>
          <a:endParaRPr lang="ru-RU"/>
        </a:p>
      </dgm:t>
    </dgm:pt>
    <dgm:pt modelId="{55E81A2A-E695-482C-B920-DA3476D0886F}" type="sibTrans" cxnId="{5DE97DB9-CDAA-418A-BCD9-C58FF7EE1714}">
      <dgm:prSet/>
      <dgm:spPr/>
      <dgm:t>
        <a:bodyPr/>
        <a:lstStyle/>
        <a:p>
          <a:endParaRPr lang="ru-RU"/>
        </a:p>
      </dgm:t>
    </dgm:pt>
    <dgm:pt modelId="{ED5EF97F-CF36-4AE2-8E21-B9F3D45F0CD8}">
      <dgm:prSet phldrT="[Текст]"/>
      <dgm:spPr/>
      <dgm:t>
        <a:bodyPr/>
        <a:lstStyle/>
        <a:p>
          <a:r>
            <a:rPr lang="ru-RU" dirty="0" smtClean="0"/>
            <a:t>Сетевое взаимодействие с внешними организациями</a:t>
          </a:r>
          <a:endParaRPr lang="ru-RU" dirty="0"/>
        </a:p>
      </dgm:t>
    </dgm:pt>
    <dgm:pt modelId="{7204B195-42D6-4542-8C42-A8AB43FBA43C}" type="parTrans" cxnId="{3F659878-3C0A-4A11-BDED-F035E378BF39}">
      <dgm:prSet/>
      <dgm:spPr/>
      <dgm:t>
        <a:bodyPr/>
        <a:lstStyle/>
        <a:p>
          <a:endParaRPr lang="ru-RU"/>
        </a:p>
      </dgm:t>
    </dgm:pt>
    <dgm:pt modelId="{FED03DC0-DC96-400A-8B90-AD6CF0A4CBE4}" type="sibTrans" cxnId="{3F659878-3C0A-4A11-BDED-F035E378BF39}">
      <dgm:prSet/>
      <dgm:spPr/>
      <dgm:t>
        <a:bodyPr/>
        <a:lstStyle/>
        <a:p>
          <a:endParaRPr lang="ru-RU"/>
        </a:p>
      </dgm:t>
    </dgm:pt>
    <dgm:pt modelId="{00C07C0A-AABE-4944-B429-9F2D0E1CDF88}">
      <dgm:prSet phldrT="[Текст]"/>
      <dgm:spPr/>
      <dgm:t>
        <a:bodyPr/>
        <a:lstStyle/>
        <a:p>
          <a:r>
            <a:rPr lang="ru-RU" dirty="0" smtClean="0"/>
            <a:t>Организация медицинского обслуживания и питания</a:t>
          </a:r>
          <a:endParaRPr lang="ru-RU" dirty="0"/>
        </a:p>
      </dgm:t>
    </dgm:pt>
    <dgm:pt modelId="{9A083D36-FBB4-42C1-A853-81211C266305}" type="parTrans" cxnId="{8EA4E016-0295-49C2-B069-A19F59146829}">
      <dgm:prSet/>
      <dgm:spPr/>
      <dgm:t>
        <a:bodyPr/>
        <a:lstStyle/>
        <a:p>
          <a:endParaRPr lang="ru-RU"/>
        </a:p>
      </dgm:t>
    </dgm:pt>
    <dgm:pt modelId="{10124CB4-72E5-44EB-93C2-6A85F44067DD}" type="sibTrans" cxnId="{8EA4E016-0295-49C2-B069-A19F59146829}">
      <dgm:prSet/>
      <dgm:spPr/>
      <dgm:t>
        <a:bodyPr/>
        <a:lstStyle/>
        <a:p>
          <a:endParaRPr lang="ru-RU"/>
        </a:p>
      </dgm:t>
    </dgm:pt>
    <dgm:pt modelId="{EF45398F-1D32-45A1-8722-253F2263EA64}">
      <dgm:prSet phldrT="[Текст]"/>
      <dgm:spPr/>
      <dgm:t>
        <a:bodyPr/>
        <a:lstStyle/>
        <a:p>
          <a:r>
            <a:rPr lang="ru-RU" dirty="0" smtClean="0"/>
            <a:t>Финансовое обеспечение</a:t>
          </a:r>
          <a:endParaRPr lang="ru-RU" dirty="0"/>
        </a:p>
      </dgm:t>
    </dgm:pt>
    <dgm:pt modelId="{6F4D3CE8-8C13-440A-B056-89BA0A8C4007}" type="parTrans" cxnId="{C81D816E-C937-4A94-ABEB-99CDDC65FA7E}">
      <dgm:prSet/>
      <dgm:spPr/>
      <dgm:t>
        <a:bodyPr/>
        <a:lstStyle/>
        <a:p>
          <a:endParaRPr lang="ru-RU"/>
        </a:p>
      </dgm:t>
    </dgm:pt>
    <dgm:pt modelId="{915F32EB-79CD-456E-8938-BA54CA45ECEE}" type="sibTrans" cxnId="{C81D816E-C937-4A94-ABEB-99CDDC65FA7E}">
      <dgm:prSet/>
      <dgm:spPr/>
      <dgm:t>
        <a:bodyPr/>
        <a:lstStyle/>
        <a:p>
          <a:endParaRPr lang="ru-RU"/>
        </a:p>
      </dgm:t>
    </dgm:pt>
    <dgm:pt modelId="{496D07F8-0EAF-4603-A8CC-8D474EED2C66}">
      <dgm:prSet phldrT="[Текст]"/>
      <dgm:spPr/>
      <dgm:t>
        <a:bodyPr/>
        <a:lstStyle/>
        <a:p>
          <a:r>
            <a:rPr lang="ru-RU" dirty="0" smtClean="0"/>
            <a:t>Информационное обеспечение</a:t>
          </a:r>
          <a:endParaRPr lang="ru-RU" dirty="0"/>
        </a:p>
      </dgm:t>
    </dgm:pt>
    <dgm:pt modelId="{20C0034E-98C3-45D8-BDFB-793DD74472C8}" type="parTrans" cxnId="{2A706645-ACEF-44A1-9A09-EED732806B71}">
      <dgm:prSet/>
      <dgm:spPr/>
      <dgm:t>
        <a:bodyPr/>
        <a:lstStyle/>
        <a:p>
          <a:endParaRPr lang="ru-RU"/>
        </a:p>
      </dgm:t>
    </dgm:pt>
    <dgm:pt modelId="{02C2D13B-19C4-4093-901B-749A68A91B48}" type="sibTrans" cxnId="{2A706645-ACEF-44A1-9A09-EED732806B71}">
      <dgm:prSet/>
      <dgm:spPr/>
      <dgm:t>
        <a:bodyPr/>
        <a:lstStyle/>
        <a:p>
          <a:endParaRPr lang="ru-RU"/>
        </a:p>
      </dgm:t>
    </dgm:pt>
    <dgm:pt modelId="{77B49AD6-4898-4553-B4BB-15CCC75BD3F7}">
      <dgm:prSet phldrT="[Текст]"/>
      <dgm:spPr/>
      <dgm:t>
        <a:bodyPr/>
        <a:lstStyle/>
        <a:p>
          <a:r>
            <a:rPr lang="ru-RU" dirty="0" smtClean="0"/>
            <a:t>Материально-техническое (включая архитектурное) обеспечение</a:t>
          </a:r>
          <a:endParaRPr lang="ru-RU" dirty="0"/>
        </a:p>
      </dgm:t>
    </dgm:pt>
    <dgm:pt modelId="{383870C0-7CEB-4A97-9EFB-870B0266EB57}" type="parTrans" cxnId="{CDF3BF6D-7723-4A40-A8AA-2EA33AB4AD9B}">
      <dgm:prSet/>
      <dgm:spPr/>
      <dgm:t>
        <a:bodyPr/>
        <a:lstStyle/>
        <a:p>
          <a:endParaRPr lang="ru-RU"/>
        </a:p>
      </dgm:t>
    </dgm:pt>
    <dgm:pt modelId="{F8E8D6E7-B241-488D-9170-8FB322580271}" type="sibTrans" cxnId="{CDF3BF6D-7723-4A40-A8AA-2EA33AB4AD9B}">
      <dgm:prSet/>
      <dgm:spPr/>
      <dgm:t>
        <a:bodyPr/>
        <a:lstStyle/>
        <a:p>
          <a:endParaRPr lang="ru-RU"/>
        </a:p>
      </dgm:t>
    </dgm:pt>
    <dgm:pt modelId="{45706A7B-B81F-4F53-991E-374424109D88}">
      <dgm:prSet phldrT="[Текст]"/>
      <dgm:spPr/>
      <dgm:t>
        <a:bodyPr/>
        <a:lstStyle/>
        <a:p>
          <a:r>
            <a:rPr lang="ru-RU" dirty="0" smtClean="0"/>
            <a:t>Взаимодействие с родителями</a:t>
          </a:r>
          <a:endParaRPr lang="ru-RU" dirty="0"/>
        </a:p>
      </dgm:t>
    </dgm:pt>
    <dgm:pt modelId="{937C1F25-E6DC-416E-A219-A291048F3294}" type="parTrans" cxnId="{9AD0910F-94AF-4B3A-9B68-33F913848EC2}">
      <dgm:prSet/>
      <dgm:spPr/>
      <dgm:t>
        <a:bodyPr/>
        <a:lstStyle/>
        <a:p>
          <a:endParaRPr lang="ru-RU"/>
        </a:p>
      </dgm:t>
    </dgm:pt>
    <dgm:pt modelId="{2B9781DC-09F1-4A7E-B2C8-F328ECFCFC70}" type="sibTrans" cxnId="{9AD0910F-94AF-4B3A-9B68-33F913848EC2}">
      <dgm:prSet/>
      <dgm:spPr/>
      <dgm:t>
        <a:bodyPr/>
        <a:lstStyle/>
        <a:p>
          <a:endParaRPr lang="ru-RU"/>
        </a:p>
      </dgm:t>
    </dgm:pt>
    <dgm:pt modelId="{6AD60BD2-26E6-4797-A941-F048D1E722DF}">
      <dgm:prSet phldrT="[Текст]"/>
      <dgm:spPr/>
      <dgm:t>
        <a:bodyPr/>
        <a:lstStyle/>
        <a:p>
          <a:r>
            <a:rPr lang="ru-RU" dirty="0" smtClean="0"/>
            <a:t>Взаимодействие с МСЭ, ПМПК</a:t>
          </a:r>
          <a:endParaRPr lang="ru-RU" dirty="0"/>
        </a:p>
      </dgm:t>
    </dgm:pt>
    <dgm:pt modelId="{82D09A6D-E71F-4C8F-993B-117C09489E9F}" type="parTrans" cxnId="{968196F2-A3F1-4EF8-B91D-1AE1A1B2C444}">
      <dgm:prSet/>
      <dgm:spPr/>
      <dgm:t>
        <a:bodyPr/>
        <a:lstStyle/>
        <a:p>
          <a:endParaRPr lang="ru-RU"/>
        </a:p>
      </dgm:t>
    </dgm:pt>
    <dgm:pt modelId="{DEAFBA6F-5054-4CA0-A11D-3CAB7F2798E1}" type="sibTrans" cxnId="{968196F2-A3F1-4EF8-B91D-1AE1A1B2C444}">
      <dgm:prSet/>
      <dgm:spPr/>
      <dgm:t>
        <a:bodyPr/>
        <a:lstStyle/>
        <a:p>
          <a:endParaRPr lang="ru-RU"/>
        </a:p>
      </dgm:t>
    </dgm:pt>
    <dgm:pt modelId="{1AF22159-37EC-4B90-AF61-E09DFB6F9359}" type="pres">
      <dgm:prSet presAssocID="{3ED842A1-C49C-4BF3-8D28-12C7D770F6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802BFA-6F69-4226-94A1-B280B112794D}" type="pres">
      <dgm:prSet presAssocID="{4C5C9A37-0DFE-4E9D-9040-4132258B696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C5CE8-0715-49F3-BFA2-DEF29F8B66D2}" type="pres">
      <dgm:prSet presAssocID="{55E81A2A-E695-482C-B920-DA3476D0886F}" presName="sibTrans" presStyleCnt="0"/>
      <dgm:spPr/>
    </dgm:pt>
    <dgm:pt modelId="{FC478B8E-5FD0-4680-A56B-8055399ADE6A}" type="pres">
      <dgm:prSet presAssocID="{ED5EF97F-CF36-4AE2-8E21-B9F3D45F0CD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90E19-E350-45B8-9D9C-78BD13323B91}" type="pres">
      <dgm:prSet presAssocID="{FED03DC0-DC96-400A-8B90-AD6CF0A4CBE4}" presName="sibTrans" presStyleCnt="0"/>
      <dgm:spPr/>
    </dgm:pt>
    <dgm:pt modelId="{76A5553C-648C-4EB9-BFF4-34EC03B36A0E}" type="pres">
      <dgm:prSet presAssocID="{00C07C0A-AABE-4944-B429-9F2D0E1CDF8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39B1D-5EDF-4232-8A97-66EB48E9AB61}" type="pres">
      <dgm:prSet presAssocID="{10124CB4-72E5-44EB-93C2-6A85F44067DD}" presName="sibTrans" presStyleCnt="0"/>
      <dgm:spPr/>
    </dgm:pt>
    <dgm:pt modelId="{D02EB70C-CA66-4D32-B154-76451316D74A}" type="pres">
      <dgm:prSet presAssocID="{EF45398F-1D32-45A1-8722-253F2263EA6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B7FFB-6287-42CA-8BAD-2026BD964FC4}" type="pres">
      <dgm:prSet presAssocID="{915F32EB-79CD-456E-8938-BA54CA45ECEE}" presName="sibTrans" presStyleCnt="0"/>
      <dgm:spPr/>
    </dgm:pt>
    <dgm:pt modelId="{642FA644-9734-40FF-88F4-FFC445407FFE}" type="pres">
      <dgm:prSet presAssocID="{496D07F8-0EAF-4603-A8CC-8D474EED2C6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10F02-1E3E-40D1-A91D-337655DEC6AB}" type="pres">
      <dgm:prSet presAssocID="{02C2D13B-19C4-4093-901B-749A68A91B48}" presName="sibTrans" presStyleCnt="0"/>
      <dgm:spPr/>
    </dgm:pt>
    <dgm:pt modelId="{186FB5AA-E637-4C7B-833E-D704CB4F1722}" type="pres">
      <dgm:prSet presAssocID="{77B49AD6-4898-4553-B4BB-15CCC75BD3F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49E65-BC40-4C66-B658-849073818558}" type="pres">
      <dgm:prSet presAssocID="{F8E8D6E7-B241-488D-9170-8FB322580271}" presName="sibTrans" presStyleCnt="0"/>
      <dgm:spPr/>
    </dgm:pt>
    <dgm:pt modelId="{5AC3255B-67AE-4A67-9C5B-BB5052A69BFE}" type="pres">
      <dgm:prSet presAssocID="{45706A7B-B81F-4F53-991E-374424109D8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56090-03BD-463F-984E-94514D727F3F}" type="pres">
      <dgm:prSet presAssocID="{2B9781DC-09F1-4A7E-B2C8-F328ECFCFC70}" presName="sibTrans" presStyleCnt="0"/>
      <dgm:spPr/>
    </dgm:pt>
    <dgm:pt modelId="{D62ADB2B-7D9B-43AB-80FA-07C407AFC336}" type="pres">
      <dgm:prSet presAssocID="{6AD60BD2-26E6-4797-A941-F048D1E722D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C0646B-EEAD-431B-89E9-89F8CF58C6B8}" type="presOf" srcId="{3ED842A1-C49C-4BF3-8D28-12C7D770F6F0}" destId="{1AF22159-37EC-4B90-AF61-E09DFB6F9359}" srcOrd="0" destOrd="0" presId="urn:microsoft.com/office/officeart/2005/8/layout/default"/>
    <dgm:cxn modelId="{2A706645-ACEF-44A1-9A09-EED732806B71}" srcId="{3ED842A1-C49C-4BF3-8D28-12C7D770F6F0}" destId="{496D07F8-0EAF-4603-A8CC-8D474EED2C66}" srcOrd="4" destOrd="0" parTransId="{20C0034E-98C3-45D8-BDFB-793DD74472C8}" sibTransId="{02C2D13B-19C4-4093-901B-749A68A91B48}"/>
    <dgm:cxn modelId="{9AD0910F-94AF-4B3A-9B68-33F913848EC2}" srcId="{3ED842A1-C49C-4BF3-8D28-12C7D770F6F0}" destId="{45706A7B-B81F-4F53-991E-374424109D88}" srcOrd="6" destOrd="0" parTransId="{937C1F25-E6DC-416E-A219-A291048F3294}" sibTransId="{2B9781DC-09F1-4A7E-B2C8-F328ECFCFC70}"/>
    <dgm:cxn modelId="{DAC4A9EF-B6EC-42DE-B3F8-F45861236552}" type="presOf" srcId="{ED5EF97F-CF36-4AE2-8E21-B9F3D45F0CD8}" destId="{FC478B8E-5FD0-4680-A56B-8055399ADE6A}" srcOrd="0" destOrd="0" presId="urn:microsoft.com/office/officeart/2005/8/layout/default"/>
    <dgm:cxn modelId="{7EEA8AC6-B578-44C9-A847-32C33DCEB384}" type="presOf" srcId="{4C5C9A37-0DFE-4E9D-9040-4132258B6963}" destId="{BF802BFA-6F69-4226-94A1-B280B112794D}" srcOrd="0" destOrd="0" presId="urn:microsoft.com/office/officeart/2005/8/layout/default"/>
    <dgm:cxn modelId="{38D70BB7-92A3-4174-B74A-89A19159D50B}" type="presOf" srcId="{00C07C0A-AABE-4944-B429-9F2D0E1CDF88}" destId="{76A5553C-648C-4EB9-BFF4-34EC03B36A0E}" srcOrd="0" destOrd="0" presId="urn:microsoft.com/office/officeart/2005/8/layout/default"/>
    <dgm:cxn modelId="{E589B266-D584-474F-9FDE-99DCDD606691}" type="presOf" srcId="{496D07F8-0EAF-4603-A8CC-8D474EED2C66}" destId="{642FA644-9734-40FF-88F4-FFC445407FFE}" srcOrd="0" destOrd="0" presId="urn:microsoft.com/office/officeart/2005/8/layout/default"/>
    <dgm:cxn modelId="{165DB2C1-BB17-4B9A-8AFC-831F0042ECFA}" type="presOf" srcId="{45706A7B-B81F-4F53-991E-374424109D88}" destId="{5AC3255B-67AE-4A67-9C5B-BB5052A69BFE}" srcOrd="0" destOrd="0" presId="urn:microsoft.com/office/officeart/2005/8/layout/default"/>
    <dgm:cxn modelId="{8EA4E016-0295-49C2-B069-A19F59146829}" srcId="{3ED842A1-C49C-4BF3-8D28-12C7D770F6F0}" destId="{00C07C0A-AABE-4944-B429-9F2D0E1CDF88}" srcOrd="2" destOrd="0" parTransId="{9A083D36-FBB4-42C1-A853-81211C266305}" sibTransId="{10124CB4-72E5-44EB-93C2-6A85F44067DD}"/>
    <dgm:cxn modelId="{5DE97DB9-CDAA-418A-BCD9-C58FF7EE1714}" srcId="{3ED842A1-C49C-4BF3-8D28-12C7D770F6F0}" destId="{4C5C9A37-0DFE-4E9D-9040-4132258B6963}" srcOrd="0" destOrd="0" parTransId="{CCA7A43D-4BE4-47A7-BB66-539436295340}" sibTransId="{55E81A2A-E695-482C-B920-DA3476D0886F}"/>
    <dgm:cxn modelId="{49D29689-AD44-4C8E-8B46-A0D00C27571A}" type="presOf" srcId="{6AD60BD2-26E6-4797-A941-F048D1E722DF}" destId="{D62ADB2B-7D9B-43AB-80FA-07C407AFC336}" srcOrd="0" destOrd="0" presId="urn:microsoft.com/office/officeart/2005/8/layout/default"/>
    <dgm:cxn modelId="{B83F7FFE-929F-47D7-9C7B-283D7318930A}" type="presOf" srcId="{77B49AD6-4898-4553-B4BB-15CCC75BD3F7}" destId="{186FB5AA-E637-4C7B-833E-D704CB4F1722}" srcOrd="0" destOrd="0" presId="urn:microsoft.com/office/officeart/2005/8/layout/default"/>
    <dgm:cxn modelId="{968196F2-A3F1-4EF8-B91D-1AE1A1B2C444}" srcId="{3ED842A1-C49C-4BF3-8D28-12C7D770F6F0}" destId="{6AD60BD2-26E6-4797-A941-F048D1E722DF}" srcOrd="7" destOrd="0" parTransId="{82D09A6D-E71F-4C8F-993B-117C09489E9F}" sibTransId="{DEAFBA6F-5054-4CA0-A11D-3CAB7F2798E1}"/>
    <dgm:cxn modelId="{D6F86A96-CF52-4302-9348-BACF95E418B3}" type="presOf" srcId="{EF45398F-1D32-45A1-8722-253F2263EA64}" destId="{D02EB70C-CA66-4D32-B154-76451316D74A}" srcOrd="0" destOrd="0" presId="urn:microsoft.com/office/officeart/2005/8/layout/default"/>
    <dgm:cxn modelId="{CDF3BF6D-7723-4A40-A8AA-2EA33AB4AD9B}" srcId="{3ED842A1-C49C-4BF3-8D28-12C7D770F6F0}" destId="{77B49AD6-4898-4553-B4BB-15CCC75BD3F7}" srcOrd="5" destOrd="0" parTransId="{383870C0-7CEB-4A97-9EFB-870B0266EB57}" sibTransId="{F8E8D6E7-B241-488D-9170-8FB322580271}"/>
    <dgm:cxn modelId="{C81D816E-C937-4A94-ABEB-99CDDC65FA7E}" srcId="{3ED842A1-C49C-4BF3-8D28-12C7D770F6F0}" destId="{EF45398F-1D32-45A1-8722-253F2263EA64}" srcOrd="3" destOrd="0" parTransId="{6F4D3CE8-8C13-440A-B056-89BA0A8C4007}" sibTransId="{915F32EB-79CD-456E-8938-BA54CA45ECEE}"/>
    <dgm:cxn modelId="{3F659878-3C0A-4A11-BDED-F035E378BF39}" srcId="{3ED842A1-C49C-4BF3-8D28-12C7D770F6F0}" destId="{ED5EF97F-CF36-4AE2-8E21-B9F3D45F0CD8}" srcOrd="1" destOrd="0" parTransId="{7204B195-42D6-4542-8C42-A8AB43FBA43C}" sibTransId="{FED03DC0-DC96-400A-8B90-AD6CF0A4CBE4}"/>
    <dgm:cxn modelId="{D9EAEB71-DD0F-47CC-B6EB-00B2D210D471}" type="presParOf" srcId="{1AF22159-37EC-4B90-AF61-E09DFB6F9359}" destId="{BF802BFA-6F69-4226-94A1-B280B112794D}" srcOrd="0" destOrd="0" presId="urn:microsoft.com/office/officeart/2005/8/layout/default"/>
    <dgm:cxn modelId="{483F339C-BAB9-4908-8066-009D8EFA9E47}" type="presParOf" srcId="{1AF22159-37EC-4B90-AF61-E09DFB6F9359}" destId="{422C5CE8-0715-49F3-BFA2-DEF29F8B66D2}" srcOrd="1" destOrd="0" presId="urn:microsoft.com/office/officeart/2005/8/layout/default"/>
    <dgm:cxn modelId="{6386BF0D-9B3D-4A56-A810-DE49F499E314}" type="presParOf" srcId="{1AF22159-37EC-4B90-AF61-E09DFB6F9359}" destId="{FC478B8E-5FD0-4680-A56B-8055399ADE6A}" srcOrd="2" destOrd="0" presId="urn:microsoft.com/office/officeart/2005/8/layout/default"/>
    <dgm:cxn modelId="{EF7EEEB6-9C09-424F-A7FE-529391418640}" type="presParOf" srcId="{1AF22159-37EC-4B90-AF61-E09DFB6F9359}" destId="{4D090E19-E350-45B8-9D9C-78BD13323B91}" srcOrd="3" destOrd="0" presId="urn:microsoft.com/office/officeart/2005/8/layout/default"/>
    <dgm:cxn modelId="{BA902123-0B05-4D5C-A3CD-7C0DCD334B0D}" type="presParOf" srcId="{1AF22159-37EC-4B90-AF61-E09DFB6F9359}" destId="{76A5553C-648C-4EB9-BFF4-34EC03B36A0E}" srcOrd="4" destOrd="0" presId="urn:microsoft.com/office/officeart/2005/8/layout/default"/>
    <dgm:cxn modelId="{FF6E816E-1C44-4633-9C1F-7B58D9FDDCA2}" type="presParOf" srcId="{1AF22159-37EC-4B90-AF61-E09DFB6F9359}" destId="{45939B1D-5EDF-4232-8A97-66EB48E9AB61}" srcOrd="5" destOrd="0" presId="urn:microsoft.com/office/officeart/2005/8/layout/default"/>
    <dgm:cxn modelId="{086697E7-6FD1-45F7-BDA4-72E2D2079B88}" type="presParOf" srcId="{1AF22159-37EC-4B90-AF61-E09DFB6F9359}" destId="{D02EB70C-CA66-4D32-B154-76451316D74A}" srcOrd="6" destOrd="0" presId="urn:microsoft.com/office/officeart/2005/8/layout/default"/>
    <dgm:cxn modelId="{B300B53F-617E-49AC-9C5B-07D285B4ABC8}" type="presParOf" srcId="{1AF22159-37EC-4B90-AF61-E09DFB6F9359}" destId="{3C0B7FFB-6287-42CA-8BAD-2026BD964FC4}" srcOrd="7" destOrd="0" presId="urn:microsoft.com/office/officeart/2005/8/layout/default"/>
    <dgm:cxn modelId="{F54476F0-D330-4464-BB96-320C0C756580}" type="presParOf" srcId="{1AF22159-37EC-4B90-AF61-E09DFB6F9359}" destId="{642FA644-9734-40FF-88F4-FFC445407FFE}" srcOrd="8" destOrd="0" presId="urn:microsoft.com/office/officeart/2005/8/layout/default"/>
    <dgm:cxn modelId="{8814E199-B990-4142-AA63-5BF71928C9C7}" type="presParOf" srcId="{1AF22159-37EC-4B90-AF61-E09DFB6F9359}" destId="{DEE10F02-1E3E-40D1-A91D-337655DEC6AB}" srcOrd="9" destOrd="0" presId="urn:microsoft.com/office/officeart/2005/8/layout/default"/>
    <dgm:cxn modelId="{D859E473-26CF-4B50-AE44-DDD248365D51}" type="presParOf" srcId="{1AF22159-37EC-4B90-AF61-E09DFB6F9359}" destId="{186FB5AA-E637-4C7B-833E-D704CB4F1722}" srcOrd="10" destOrd="0" presId="urn:microsoft.com/office/officeart/2005/8/layout/default"/>
    <dgm:cxn modelId="{0F962809-6815-4CD4-B69D-B0BCD3FD06CA}" type="presParOf" srcId="{1AF22159-37EC-4B90-AF61-E09DFB6F9359}" destId="{6B749E65-BC40-4C66-B658-849073818558}" srcOrd="11" destOrd="0" presId="urn:microsoft.com/office/officeart/2005/8/layout/default"/>
    <dgm:cxn modelId="{FC8CD302-E018-486A-8D21-CBD9D0B82555}" type="presParOf" srcId="{1AF22159-37EC-4B90-AF61-E09DFB6F9359}" destId="{5AC3255B-67AE-4A67-9C5B-BB5052A69BFE}" srcOrd="12" destOrd="0" presId="urn:microsoft.com/office/officeart/2005/8/layout/default"/>
    <dgm:cxn modelId="{1FD2D859-D3BA-4C0E-8320-FC7A95DCE9B9}" type="presParOf" srcId="{1AF22159-37EC-4B90-AF61-E09DFB6F9359}" destId="{83D56090-03BD-463F-984E-94514D727F3F}" srcOrd="13" destOrd="0" presId="urn:microsoft.com/office/officeart/2005/8/layout/default"/>
    <dgm:cxn modelId="{3BEF413C-6A85-4828-A2CA-1C9E693B6308}" type="presParOf" srcId="{1AF22159-37EC-4B90-AF61-E09DFB6F9359}" destId="{D62ADB2B-7D9B-43AB-80FA-07C407AFC336}" srcOrd="14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0AC8F-7722-407B-BB1E-398F2DCB1AA1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95666D5-B723-4755-984C-915AA7848AC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Программно-методическое обеспечение</a:t>
          </a:r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E7DE90-A218-40CA-9712-673C08960255}" type="parTrans" cxnId="{104EE6BE-C7F4-4D8A-A08F-6D279FF08F30}">
      <dgm:prSet/>
      <dgm:spPr/>
      <dgm:t>
        <a:bodyPr/>
        <a:lstStyle/>
        <a:p>
          <a:endParaRPr lang="ru-RU"/>
        </a:p>
      </dgm:t>
    </dgm:pt>
    <dgm:pt modelId="{35D1D236-9A51-45A0-AE76-E6BEAFE7FDA7}" type="sibTrans" cxnId="{104EE6BE-C7F4-4D8A-A08F-6D279FF08F30}">
      <dgm:prSet/>
      <dgm:spPr/>
      <dgm:t>
        <a:bodyPr/>
        <a:lstStyle/>
        <a:p>
          <a:endParaRPr lang="ru-RU"/>
        </a:p>
      </dgm:t>
    </dgm:pt>
    <dgm:pt modelId="{4A7BEDB2-2FF7-40EE-BEA3-F8B07E9A74F7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Формы и методы организации инклюзивного образовательного процесса в классе</a:t>
          </a:r>
          <a:endParaRPr lang="ru-RU" b="1" dirty="0">
            <a:solidFill>
              <a:srgbClr val="FF0000"/>
            </a:solidFill>
          </a:endParaRPr>
        </a:p>
      </dgm:t>
    </dgm:pt>
    <dgm:pt modelId="{B0FF021A-CFB5-4440-B56A-E11955059426}" type="parTrans" cxnId="{911D1C33-4E32-4B1C-9EE9-2BD836659D40}">
      <dgm:prSet/>
      <dgm:spPr/>
      <dgm:t>
        <a:bodyPr/>
        <a:lstStyle/>
        <a:p>
          <a:endParaRPr lang="ru-RU"/>
        </a:p>
      </dgm:t>
    </dgm:pt>
    <dgm:pt modelId="{230F0268-91C1-4A17-BF7F-56C6D6BDDC1A}" type="sibTrans" cxnId="{911D1C33-4E32-4B1C-9EE9-2BD836659D40}">
      <dgm:prSet/>
      <dgm:spPr/>
      <dgm:t>
        <a:bodyPr/>
        <a:lstStyle/>
        <a:p>
          <a:endParaRPr lang="ru-RU"/>
        </a:p>
      </dgm:t>
    </dgm:pt>
    <dgm:pt modelId="{9D9C302B-E5D2-4176-B718-72D73B472AE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Вариативные формы образования</a:t>
          </a:r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1E0D6E-BB85-4714-AE7A-8BFDC65A54FE}" type="parTrans" cxnId="{6B9F66CD-448A-4AE2-8034-8DBABAA41B20}">
      <dgm:prSet/>
      <dgm:spPr/>
      <dgm:t>
        <a:bodyPr/>
        <a:lstStyle/>
        <a:p>
          <a:endParaRPr lang="ru-RU"/>
        </a:p>
      </dgm:t>
    </dgm:pt>
    <dgm:pt modelId="{07933D7E-2F95-4640-BC44-15225CA5050D}" type="sibTrans" cxnId="{6B9F66CD-448A-4AE2-8034-8DBABAA41B20}">
      <dgm:prSet/>
      <dgm:spPr/>
      <dgm:t>
        <a:bodyPr/>
        <a:lstStyle/>
        <a:p>
          <a:endParaRPr lang="ru-RU"/>
        </a:p>
      </dgm:t>
    </dgm:pt>
    <dgm:pt modelId="{7634810B-B0AB-45AB-9F3D-3B94A471A87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Формы и методы организации внеурочной работы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B57449-D4EB-47A6-97D2-C1C2241FC33A}" type="parTrans" cxnId="{AC0833F2-060D-46C2-A9FE-9192632B6148}">
      <dgm:prSet/>
      <dgm:spPr/>
      <dgm:t>
        <a:bodyPr/>
        <a:lstStyle/>
        <a:p>
          <a:endParaRPr lang="ru-RU"/>
        </a:p>
      </dgm:t>
    </dgm:pt>
    <dgm:pt modelId="{9059171F-0E2E-4F80-8E74-A09C8731597D}" type="sibTrans" cxnId="{AC0833F2-060D-46C2-A9FE-9192632B6148}">
      <dgm:prSet/>
      <dgm:spPr/>
      <dgm:t>
        <a:bodyPr/>
        <a:lstStyle/>
        <a:p>
          <a:endParaRPr lang="ru-RU"/>
        </a:p>
      </dgm:t>
    </dgm:pt>
    <dgm:pt modelId="{5DFFC8FA-E007-4530-9BB7-C16A8A232DD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Система оценивания достижения учащихся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7E0848-2E50-49FA-9C57-46F90671A38C}" type="parTrans" cxnId="{E304DAF8-222C-4155-B1E9-B8FBC5A530B2}">
      <dgm:prSet/>
      <dgm:spPr/>
      <dgm:t>
        <a:bodyPr/>
        <a:lstStyle/>
        <a:p>
          <a:endParaRPr lang="ru-RU"/>
        </a:p>
      </dgm:t>
    </dgm:pt>
    <dgm:pt modelId="{7383184E-79BF-4721-8A40-A4A81D979B51}" type="sibTrans" cxnId="{E304DAF8-222C-4155-B1E9-B8FBC5A530B2}">
      <dgm:prSet/>
      <dgm:spPr/>
      <dgm:t>
        <a:bodyPr/>
        <a:lstStyle/>
        <a:p>
          <a:endParaRPr lang="ru-RU"/>
        </a:p>
      </dgm:t>
    </dgm:pt>
    <dgm:pt modelId="{230E327C-F6E4-4B6D-998B-800E8F9C3800}" type="pres">
      <dgm:prSet presAssocID="{9D60AC8F-7722-407B-BB1E-398F2DCB1A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C8CFDA-181C-45B9-B9BF-A46E34466190}" type="pres">
      <dgm:prSet presAssocID="{795666D5-B723-4755-984C-915AA7848ACB}" presName="node" presStyleLbl="node1" presStyleIdx="0" presStyleCnt="5" custScaleY="166147" custLinFactNeighborX="-28432" custLinFactNeighborY="-21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98D16-FD89-46E5-889A-F9B1C4D154F7}" type="pres">
      <dgm:prSet presAssocID="{35D1D236-9A51-45A0-AE76-E6BEAFE7FDA7}" presName="sibTrans" presStyleCnt="0"/>
      <dgm:spPr/>
    </dgm:pt>
    <dgm:pt modelId="{6A3CA3B3-2B0A-43C5-AF04-4EF406F77B9F}" type="pres">
      <dgm:prSet presAssocID="{4A7BEDB2-2FF7-40EE-BEA3-F8B07E9A74F7}" presName="node" presStyleLbl="node1" presStyleIdx="1" presStyleCnt="5" custScaleY="166147" custLinFactNeighborX="3104" custLinFactNeighborY="-1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40F3E-C258-4050-9C73-EE792FFAE01F}" type="pres">
      <dgm:prSet presAssocID="{230F0268-91C1-4A17-BF7F-56C6D6BDDC1A}" presName="sibTrans" presStyleCnt="0"/>
      <dgm:spPr/>
    </dgm:pt>
    <dgm:pt modelId="{4A629719-B61A-40B8-BBCF-C887894F992C}" type="pres">
      <dgm:prSet presAssocID="{9D9C302B-E5D2-4176-B718-72D73B472AE5}" presName="node" presStyleLbl="node1" presStyleIdx="2" presStyleCnt="5" custScaleY="166147" custLinFactNeighborX="29180" custLinFactNeighborY="-26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E8450-A035-47F2-9E4B-1DD6E7DC048F}" type="pres">
      <dgm:prSet presAssocID="{07933D7E-2F95-4640-BC44-15225CA5050D}" presName="sibTrans" presStyleCnt="0"/>
      <dgm:spPr/>
    </dgm:pt>
    <dgm:pt modelId="{AD13C8D5-F608-4FD4-84E0-D70EB9859C2B}" type="pres">
      <dgm:prSet presAssocID="{7634810B-B0AB-45AB-9F3D-3B94A471A87F}" presName="node" presStyleLbl="node1" presStyleIdx="3" presStyleCnt="5" custScaleX="85935" custScaleY="135829" custLinFactNeighborX="-8909" custLinFactNeighborY="-1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FEB7A-E5DE-410A-B2D1-C1C8B4D0296D}" type="pres">
      <dgm:prSet presAssocID="{9059171F-0E2E-4F80-8E74-A09C8731597D}" presName="sibTrans" presStyleCnt="0"/>
      <dgm:spPr/>
    </dgm:pt>
    <dgm:pt modelId="{096771AF-4CF5-47FB-BF46-2FFF559370EA}" type="pres">
      <dgm:prSet presAssocID="{5DFFC8FA-E007-4530-9BB7-C16A8A232DDD}" presName="node" presStyleLbl="node1" presStyleIdx="4" presStyleCnt="5" custScaleX="81052" custScaleY="137721" custLinFactNeighborX="300" custLinFactNeighborY="-10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BA60E-CCD6-48AC-B822-134783DB60D1}" type="presOf" srcId="{9D60AC8F-7722-407B-BB1E-398F2DCB1AA1}" destId="{230E327C-F6E4-4B6D-998B-800E8F9C3800}" srcOrd="0" destOrd="0" presId="urn:microsoft.com/office/officeart/2005/8/layout/default"/>
    <dgm:cxn modelId="{6B9F66CD-448A-4AE2-8034-8DBABAA41B20}" srcId="{9D60AC8F-7722-407B-BB1E-398F2DCB1AA1}" destId="{9D9C302B-E5D2-4176-B718-72D73B472AE5}" srcOrd="2" destOrd="0" parTransId="{2F1E0D6E-BB85-4714-AE7A-8BFDC65A54FE}" sibTransId="{07933D7E-2F95-4640-BC44-15225CA5050D}"/>
    <dgm:cxn modelId="{259FAC46-CD3F-4746-A092-6686D9CEB93C}" type="presOf" srcId="{9D9C302B-E5D2-4176-B718-72D73B472AE5}" destId="{4A629719-B61A-40B8-BBCF-C887894F992C}" srcOrd="0" destOrd="0" presId="urn:microsoft.com/office/officeart/2005/8/layout/default"/>
    <dgm:cxn modelId="{AC0833F2-060D-46C2-A9FE-9192632B6148}" srcId="{9D60AC8F-7722-407B-BB1E-398F2DCB1AA1}" destId="{7634810B-B0AB-45AB-9F3D-3B94A471A87F}" srcOrd="3" destOrd="0" parTransId="{C7B57449-D4EB-47A6-97D2-C1C2241FC33A}" sibTransId="{9059171F-0E2E-4F80-8E74-A09C8731597D}"/>
    <dgm:cxn modelId="{E304DAF8-222C-4155-B1E9-B8FBC5A530B2}" srcId="{9D60AC8F-7722-407B-BB1E-398F2DCB1AA1}" destId="{5DFFC8FA-E007-4530-9BB7-C16A8A232DDD}" srcOrd="4" destOrd="0" parTransId="{BA7E0848-2E50-49FA-9C57-46F90671A38C}" sibTransId="{7383184E-79BF-4721-8A40-A4A81D979B51}"/>
    <dgm:cxn modelId="{E9C591F9-638C-45CB-B21C-BF2D4D04719C}" type="presOf" srcId="{4A7BEDB2-2FF7-40EE-BEA3-F8B07E9A74F7}" destId="{6A3CA3B3-2B0A-43C5-AF04-4EF406F77B9F}" srcOrd="0" destOrd="0" presId="urn:microsoft.com/office/officeart/2005/8/layout/default"/>
    <dgm:cxn modelId="{E3397A3D-BC63-4634-B4B2-8E93FB5814A1}" type="presOf" srcId="{7634810B-B0AB-45AB-9F3D-3B94A471A87F}" destId="{AD13C8D5-F608-4FD4-84E0-D70EB9859C2B}" srcOrd="0" destOrd="0" presId="urn:microsoft.com/office/officeart/2005/8/layout/default"/>
    <dgm:cxn modelId="{A108E187-4BE6-4B02-9A7F-4844C9E6C987}" type="presOf" srcId="{795666D5-B723-4755-984C-915AA7848ACB}" destId="{02C8CFDA-181C-45B9-B9BF-A46E34466190}" srcOrd="0" destOrd="0" presId="urn:microsoft.com/office/officeart/2005/8/layout/default"/>
    <dgm:cxn modelId="{911D1C33-4E32-4B1C-9EE9-2BD836659D40}" srcId="{9D60AC8F-7722-407B-BB1E-398F2DCB1AA1}" destId="{4A7BEDB2-2FF7-40EE-BEA3-F8B07E9A74F7}" srcOrd="1" destOrd="0" parTransId="{B0FF021A-CFB5-4440-B56A-E11955059426}" sibTransId="{230F0268-91C1-4A17-BF7F-56C6D6BDDC1A}"/>
    <dgm:cxn modelId="{104EE6BE-C7F4-4D8A-A08F-6D279FF08F30}" srcId="{9D60AC8F-7722-407B-BB1E-398F2DCB1AA1}" destId="{795666D5-B723-4755-984C-915AA7848ACB}" srcOrd="0" destOrd="0" parTransId="{8CE7DE90-A218-40CA-9712-673C08960255}" sibTransId="{35D1D236-9A51-45A0-AE76-E6BEAFE7FDA7}"/>
    <dgm:cxn modelId="{FF3029AC-D734-4A24-B0CB-79B90DBD63A9}" type="presOf" srcId="{5DFFC8FA-E007-4530-9BB7-C16A8A232DDD}" destId="{096771AF-4CF5-47FB-BF46-2FFF559370EA}" srcOrd="0" destOrd="0" presId="urn:microsoft.com/office/officeart/2005/8/layout/default"/>
    <dgm:cxn modelId="{0AD054B8-DD32-4D3D-B7CB-09208B1A245D}" type="presParOf" srcId="{230E327C-F6E4-4B6D-998B-800E8F9C3800}" destId="{02C8CFDA-181C-45B9-B9BF-A46E34466190}" srcOrd="0" destOrd="0" presId="urn:microsoft.com/office/officeart/2005/8/layout/default"/>
    <dgm:cxn modelId="{CCA8B6A4-E568-4D53-9DDC-79DF1EE6FE8B}" type="presParOf" srcId="{230E327C-F6E4-4B6D-998B-800E8F9C3800}" destId="{C7A98D16-FD89-46E5-889A-F9B1C4D154F7}" srcOrd="1" destOrd="0" presId="urn:microsoft.com/office/officeart/2005/8/layout/default"/>
    <dgm:cxn modelId="{A5272F26-0286-4200-BA22-6F6531145BFF}" type="presParOf" srcId="{230E327C-F6E4-4B6D-998B-800E8F9C3800}" destId="{6A3CA3B3-2B0A-43C5-AF04-4EF406F77B9F}" srcOrd="2" destOrd="0" presId="urn:microsoft.com/office/officeart/2005/8/layout/default"/>
    <dgm:cxn modelId="{A7580A90-8DC3-450B-BE2B-BE8CC0F7A182}" type="presParOf" srcId="{230E327C-F6E4-4B6D-998B-800E8F9C3800}" destId="{F1240F3E-C258-4050-9C73-EE792FFAE01F}" srcOrd="3" destOrd="0" presId="urn:microsoft.com/office/officeart/2005/8/layout/default"/>
    <dgm:cxn modelId="{FFFD3CE4-BAEF-47D1-A909-8C2AD5F64680}" type="presParOf" srcId="{230E327C-F6E4-4B6D-998B-800E8F9C3800}" destId="{4A629719-B61A-40B8-BBCF-C887894F992C}" srcOrd="4" destOrd="0" presId="urn:microsoft.com/office/officeart/2005/8/layout/default"/>
    <dgm:cxn modelId="{0D44E5E1-B52F-457D-AAD7-D4FD3DF2B751}" type="presParOf" srcId="{230E327C-F6E4-4B6D-998B-800E8F9C3800}" destId="{FE5E8450-A035-47F2-9E4B-1DD6E7DC048F}" srcOrd="5" destOrd="0" presId="urn:microsoft.com/office/officeart/2005/8/layout/default"/>
    <dgm:cxn modelId="{2D9B2E89-5F53-4B5E-B20D-C02351BA45DC}" type="presParOf" srcId="{230E327C-F6E4-4B6D-998B-800E8F9C3800}" destId="{AD13C8D5-F608-4FD4-84E0-D70EB9859C2B}" srcOrd="6" destOrd="0" presId="urn:microsoft.com/office/officeart/2005/8/layout/default"/>
    <dgm:cxn modelId="{A6EB2B5A-4787-4A17-A129-D88B8DA6B457}" type="presParOf" srcId="{230E327C-F6E4-4B6D-998B-800E8F9C3800}" destId="{2A4FEB7A-E5DE-410A-B2D1-C1C8B4D0296D}" srcOrd="7" destOrd="0" presId="urn:microsoft.com/office/officeart/2005/8/layout/default"/>
    <dgm:cxn modelId="{D742C1C4-48E3-47F5-840C-6A7003FEC4C4}" type="presParOf" srcId="{230E327C-F6E4-4B6D-998B-800E8F9C3800}" destId="{096771AF-4CF5-47FB-BF46-2FFF559370EA}" srcOrd="8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A3A58E-E8D4-4C19-BAD8-A9B84B12BA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612523-2E8C-42BD-95B2-5D497AFD471A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FAD1264D-A5EE-4621-A528-6FE1F6957AF1}" type="parTrans" cxnId="{28AA377E-89E7-4721-A662-D76130C8A08C}">
      <dgm:prSet/>
      <dgm:spPr/>
      <dgm:t>
        <a:bodyPr/>
        <a:lstStyle/>
        <a:p>
          <a:endParaRPr lang="ru-RU"/>
        </a:p>
      </dgm:t>
    </dgm:pt>
    <dgm:pt modelId="{D94048D0-8060-4761-A9EB-706F1349E9B4}" type="sibTrans" cxnId="{28AA377E-89E7-4721-A662-D76130C8A08C}">
      <dgm:prSet/>
      <dgm:spPr/>
      <dgm:t>
        <a:bodyPr/>
        <a:lstStyle/>
        <a:p>
          <a:endParaRPr lang="ru-RU"/>
        </a:p>
      </dgm:t>
    </dgm:pt>
    <dgm:pt modelId="{C34CF50E-E43B-49CA-8594-AFB1DB038FA2}">
      <dgm:prSet phldrT="[Текст]" phldr="1"/>
      <dgm:spPr/>
      <dgm:t>
        <a:bodyPr/>
        <a:lstStyle/>
        <a:p>
          <a:endParaRPr lang="ru-RU" dirty="0"/>
        </a:p>
      </dgm:t>
    </dgm:pt>
    <dgm:pt modelId="{91B99FD1-39B3-40CC-A78C-5539A1FD689B}" type="parTrans" cxnId="{F028D7C5-2020-4662-9B8E-C2C082113D1C}">
      <dgm:prSet/>
      <dgm:spPr/>
      <dgm:t>
        <a:bodyPr/>
        <a:lstStyle/>
        <a:p>
          <a:endParaRPr lang="ru-RU"/>
        </a:p>
      </dgm:t>
    </dgm:pt>
    <dgm:pt modelId="{3C766BBB-1C1B-4465-B40B-9F864B5F0854}" type="sibTrans" cxnId="{F028D7C5-2020-4662-9B8E-C2C082113D1C}">
      <dgm:prSet/>
      <dgm:spPr/>
      <dgm:t>
        <a:bodyPr/>
        <a:lstStyle/>
        <a:p>
          <a:endParaRPr lang="ru-RU"/>
        </a:p>
      </dgm:t>
    </dgm:pt>
    <dgm:pt modelId="{91C61D09-4DDF-489B-808F-3952A3CBD206}">
      <dgm:prSet phldrT="[Текст]"/>
      <dgm:spPr/>
      <dgm:t>
        <a:bodyPr/>
        <a:lstStyle/>
        <a:p>
          <a:r>
            <a:rPr lang="ru-RU" dirty="0" smtClean="0"/>
            <a:t>Предусмотреть наличие в штатном расписании или по договору с </a:t>
          </a:r>
          <a:r>
            <a:rPr lang="ru-RU" dirty="0" err="1" smtClean="0"/>
            <a:t>ППМС-центром</a:t>
          </a:r>
          <a:r>
            <a:rPr lang="ru-RU" dirty="0" smtClean="0"/>
            <a:t> специалистов </a:t>
          </a:r>
          <a:r>
            <a:rPr lang="ru-RU" dirty="0" err="1" smtClean="0"/>
            <a:t>психолого</a:t>
          </a:r>
          <a:r>
            <a:rPr lang="ru-RU" dirty="0" smtClean="0"/>
            <a:t> - педагогического сопровождения для детей с ОВЗ и детей-инвалидов, нуждающихся в нем</a:t>
          </a:r>
          <a:endParaRPr lang="ru-RU" dirty="0"/>
        </a:p>
      </dgm:t>
    </dgm:pt>
    <dgm:pt modelId="{E3E53A2A-C7DD-44EE-BEEA-0A03050BCF52}" type="parTrans" cxnId="{71B3A776-335E-43F8-84FC-D4A473819A6C}">
      <dgm:prSet/>
      <dgm:spPr/>
      <dgm:t>
        <a:bodyPr/>
        <a:lstStyle/>
        <a:p>
          <a:endParaRPr lang="ru-RU"/>
        </a:p>
      </dgm:t>
    </dgm:pt>
    <dgm:pt modelId="{DB080600-160F-4795-ACE4-CC4EF01052C5}" type="sibTrans" cxnId="{71B3A776-335E-43F8-84FC-D4A473819A6C}">
      <dgm:prSet/>
      <dgm:spPr/>
      <dgm:t>
        <a:bodyPr/>
        <a:lstStyle/>
        <a:p>
          <a:endParaRPr lang="ru-RU"/>
        </a:p>
      </dgm:t>
    </dgm:pt>
    <dgm:pt modelId="{5D3A5406-00A7-456F-B4A4-B1419998D8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2572183-E373-400C-B3C6-34994D3063B1}" type="parTrans" cxnId="{C75AC277-F38D-4EE0-957C-16B8AB356797}">
      <dgm:prSet/>
      <dgm:spPr/>
      <dgm:t>
        <a:bodyPr/>
        <a:lstStyle/>
        <a:p>
          <a:endParaRPr lang="ru-RU"/>
        </a:p>
      </dgm:t>
    </dgm:pt>
    <dgm:pt modelId="{17AB12D3-F120-4690-89E5-B5E7D2EC61B9}" type="sibTrans" cxnId="{C75AC277-F38D-4EE0-957C-16B8AB356797}">
      <dgm:prSet/>
      <dgm:spPr/>
      <dgm:t>
        <a:bodyPr/>
        <a:lstStyle/>
        <a:p>
          <a:endParaRPr lang="ru-RU"/>
        </a:p>
      </dgm:t>
    </dgm:pt>
    <dgm:pt modelId="{AC450538-AF5E-4F1F-8DBE-6E7237F4868E}">
      <dgm:prSet phldrT="[Текст]"/>
      <dgm:spPr/>
      <dgm:t>
        <a:bodyPr/>
        <a:lstStyle/>
        <a:p>
          <a:r>
            <a:rPr lang="ru-RU" dirty="0" smtClean="0"/>
            <a:t>Организовать деятельность специалистов в форме консилиума для выявления и обследования детей, разработку индивидуального образовательного маршрута</a:t>
          </a:r>
          <a:endParaRPr lang="ru-RU" dirty="0"/>
        </a:p>
      </dgm:t>
    </dgm:pt>
    <dgm:pt modelId="{AE8F4CDC-61DF-490B-B06E-5A0559DC3E36}" type="parTrans" cxnId="{99379AEB-3F92-47BC-9A6D-5628922AF470}">
      <dgm:prSet/>
      <dgm:spPr/>
      <dgm:t>
        <a:bodyPr/>
        <a:lstStyle/>
        <a:p>
          <a:endParaRPr lang="ru-RU"/>
        </a:p>
      </dgm:t>
    </dgm:pt>
    <dgm:pt modelId="{F468EE9C-5EB6-4513-AF93-ED111DD56FB8}" type="sibTrans" cxnId="{99379AEB-3F92-47BC-9A6D-5628922AF470}">
      <dgm:prSet/>
      <dgm:spPr/>
      <dgm:t>
        <a:bodyPr/>
        <a:lstStyle/>
        <a:p>
          <a:endParaRPr lang="ru-RU"/>
        </a:p>
      </dgm:t>
    </dgm:pt>
    <dgm:pt modelId="{CA077286-528A-4BEB-95C8-0B8EA29FDEC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B86FDC2-F4A2-425B-8A08-369166000A14}" type="parTrans" cxnId="{6E661E09-56EB-42CC-BEB1-8DB7BCF59485}">
      <dgm:prSet/>
      <dgm:spPr/>
      <dgm:t>
        <a:bodyPr/>
        <a:lstStyle/>
        <a:p>
          <a:endParaRPr lang="ru-RU"/>
        </a:p>
      </dgm:t>
    </dgm:pt>
    <dgm:pt modelId="{5E170952-5734-43D2-8893-50C279C865B5}" type="sibTrans" cxnId="{6E661E09-56EB-42CC-BEB1-8DB7BCF59485}">
      <dgm:prSet/>
      <dgm:spPr/>
      <dgm:t>
        <a:bodyPr/>
        <a:lstStyle/>
        <a:p>
          <a:endParaRPr lang="ru-RU"/>
        </a:p>
      </dgm:t>
    </dgm:pt>
    <dgm:pt modelId="{98EFFB45-9571-4949-9C58-0922CA139738}">
      <dgm:prSet phldrT="[Текст]"/>
      <dgm:spPr/>
      <dgm:t>
        <a:bodyPr/>
        <a:lstStyle/>
        <a:p>
          <a:r>
            <a:rPr lang="ru-RU" dirty="0" smtClean="0"/>
            <a:t>Организовать в соответствии с разработанной программой процесс сопровождения детей с ОВЗ и детей-инвалидов</a:t>
          </a:r>
          <a:endParaRPr lang="ru-RU" dirty="0"/>
        </a:p>
      </dgm:t>
    </dgm:pt>
    <dgm:pt modelId="{1A458D99-3926-4641-9E2D-9D3AD70F6C6C}" type="parTrans" cxnId="{EABDCE83-3E06-447C-A4C9-3D4B9C4AF764}">
      <dgm:prSet/>
      <dgm:spPr/>
      <dgm:t>
        <a:bodyPr/>
        <a:lstStyle/>
        <a:p>
          <a:endParaRPr lang="ru-RU"/>
        </a:p>
      </dgm:t>
    </dgm:pt>
    <dgm:pt modelId="{2FEE67CD-69DA-4E68-8421-FB3CA037F573}" type="sibTrans" cxnId="{EABDCE83-3E06-447C-A4C9-3D4B9C4AF764}">
      <dgm:prSet/>
      <dgm:spPr/>
      <dgm:t>
        <a:bodyPr/>
        <a:lstStyle/>
        <a:p>
          <a:endParaRPr lang="ru-RU"/>
        </a:p>
      </dgm:t>
    </dgm:pt>
    <dgm:pt modelId="{7624699A-AE70-443C-985E-EE880BF11440}">
      <dgm:prSet phldrT="[Текст]" phldr="1"/>
      <dgm:spPr/>
      <dgm:t>
        <a:bodyPr/>
        <a:lstStyle/>
        <a:p>
          <a:endParaRPr lang="ru-RU" dirty="0"/>
        </a:p>
      </dgm:t>
    </dgm:pt>
    <dgm:pt modelId="{72A9DB4E-5D48-42EB-B7B3-73A2E63D5F9F}" type="parTrans" cxnId="{96559ECA-3A89-4856-B2EF-3041F31F843F}">
      <dgm:prSet/>
      <dgm:spPr/>
      <dgm:t>
        <a:bodyPr/>
        <a:lstStyle/>
        <a:p>
          <a:endParaRPr lang="ru-RU"/>
        </a:p>
      </dgm:t>
    </dgm:pt>
    <dgm:pt modelId="{78158A2A-ACF9-4FF8-914A-13D9D8B8DC11}" type="sibTrans" cxnId="{96559ECA-3A89-4856-B2EF-3041F31F843F}">
      <dgm:prSet/>
      <dgm:spPr/>
      <dgm:t>
        <a:bodyPr/>
        <a:lstStyle/>
        <a:p>
          <a:endParaRPr lang="ru-RU"/>
        </a:p>
      </dgm:t>
    </dgm:pt>
    <dgm:pt modelId="{C6C17F57-96B5-4A2D-B820-0BF75DA1C237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CA8F97F-E8A1-4601-8CD3-A4D84B60932A}" type="parTrans" cxnId="{56F11BFA-20C1-4224-873F-B5C1E3B4C854}">
      <dgm:prSet/>
      <dgm:spPr/>
      <dgm:t>
        <a:bodyPr/>
        <a:lstStyle/>
        <a:p>
          <a:endParaRPr lang="ru-RU"/>
        </a:p>
      </dgm:t>
    </dgm:pt>
    <dgm:pt modelId="{76A12E88-4E3E-45B8-8F62-99F654E5D041}" type="sibTrans" cxnId="{56F11BFA-20C1-4224-873F-B5C1E3B4C854}">
      <dgm:prSet/>
      <dgm:spPr/>
      <dgm:t>
        <a:bodyPr/>
        <a:lstStyle/>
        <a:p>
          <a:endParaRPr lang="ru-RU"/>
        </a:p>
      </dgm:t>
    </dgm:pt>
    <dgm:pt modelId="{CDA3A683-F245-4C70-8A16-DE0FA99CF0BC}">
      <dgm:prSet/>
      <dgm:spPr/>
      <dgm:t>
        <a:bodyPr/>
        <a:lstStyle/>
        <a:p>
          <a:r>
            <a:rPr lang="ru-RU" dirty="0" smtClean="0"/>
            <a:t>Организовать привлечение специалистов психолого-педагогического сопровождения к участию в проектировании и организации образовательного процесса</a:t>
          </a:r>
          <a:endParaRPr lang="ru-RU" dirty="0"/>
        </a:p>
      </dgm:t>
    </dgm:pt>
    <dgm:pt modelId="{AF24DE67-AC46-49F6-879B-4D6D1F555EBA}" type="parTrans" cxnId="{0D7BB6CB-E9D5-43D2-A791-B0EE7E6BBE37}">
      <dgm:prSet/>
      <dgm:spPr/>
      <dgm:t>
        <a:bodyPr/>
        <a:lstStyle/>
        <a:p>
          <a:endParaRPr lang="ru-RU"/>
        </a:p>
      </dgm:t>
    </dgm:pt>
    <dgm:pt modelId="{31186D53-9379-4CA8-94B5-2D50D82D7D84}" type="sibTrans" cxnId="{0D7BB6CB-E9D5-43D2-A791-B0EE7E6BBE37}">
      <dgm:prSet/>
      <dgm:spPr/>
      <dgm:t>
        <a:bodyPr/>
        <a:lstStyle/>
        <a:p>
          <a:endParaRPr lang="ru-RU"/>
        </a:p>
      </dgm:t>
    </dgm:pt>
    <dgm:pt modelId="{1E163FA4-F424-4541-88B0-3C79CF76D577}" type="pres">
      <dgm:prSet presAssocID="{13A3A58E-E8D4-4C19-BAD8-A9B84B12BA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F25057-3182-4A0A-BFCF-EA860DE28ADA}" type="pres">
      <dgm:prSet presAssocID="{57612523-2E8C-42BD-95B2-5D497AFD471A}" presName="composite" presStyleCnt="0"/>
      <dgm:spPr/>
    </dgm:pt>
    <dgm:pt modelId="{57FAB976-A93B-44C4-A213-A5174D10EB55}" type="pres">
      <dgm:prSet presAssocID="{57612523-2E8C-42BD-95B2-5D497AFD471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23536-49AA-4891-A706-BCBCB94991A7}" type="pres">
      <dgm:prSet presAssocID="{57612523-2E8C-42BD-95B2-5D497AFD471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28F3E-F01A-42F7-844D-5B828DA54D0F}" type="pres">
      <dgm:prSet presAssocID="{D94048D0-8060-4761-A9EB-706F1349E9B4}" presName="sp" presStyleCnt="0"/>
      <dgm:spPr/>
    </dgm:pt>
    <dgm:pt modelId="{7F5E6C94-2C19-4E5B-A99E-ADB6C6EF2E91}" type="pres">
      <dgm:prSet presAssocID="{5D3A5406-00A7-456F-B4A4-B1419998D8FD}" presName="composite" presStyleCnt="0"/>
      <dgm:spPr/>
    </dgm:pt>
    <dgm:pt modelId="{D31BB7F0-10DA-4534-9785-D6A6382A1ADB}" type="pres">
      <dgm:prSet presAssocID="{5D3A5406-00A7-456F-B4A4-B1419998D8F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E20E3-BA27-474D-865E-C0EDFD6E5847}" type="pres">
      <dgm:prSet presAssocID="{5D3A5406-00A7-456F-B4A4-B1419998D8F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4A4C7-AD8A-4D59-9FA0-64342AD78326}" type="pres">
      <dgm:prSet presAssocID="{17AB12D3-F120-4690-89E5-B5E7D2EC61B9}" presName="sp" presStyleCnt="0"/>
      <dgm:spPr/>
    </dgm:pt>
    <dgm:pt modelId="{3EC5EAFB-B7A5-4FF4-BB03-56405D377AD3}" type="pres">
      <dgm:prSet presAssocID="{CA077286-528A-4BEB-95C8-0B8EA29FDECE}" presName="composite" presStyleCnt="0"/>
      <dgm:spPr/>
    </dgm:pt>
    <dgm:pt modelId="{1F402A95-806E-4E9B-B95A-C461731C3F23}" type="pres">
      <dgm:prSet presAssocID="{CA077286-528A-4BEB-95C8-0B8EA29FDEC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21E19-3BDF-42B0-A538-C132725AA021}" type="pres">
      <dgm:prSet presAssocID="{CA077286-528A-4BEB-95C8-0B8EA29FDECE}" presName="descendantText" presStyleLbl="alignAcc1" presStyleIdx="2" presStyleCnt="4" custLinFactNeighborX="-70" custLinFactNeighborY="7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9C329-EA12-486E-89DB-2F7AB80B2879}" type="pres">
      <dgm:prSet presAssocID="{5E170952-5734-43D2-8893-50C279C865B5}" presName="sp" presStyleCnt="0"/>
      <dgm:spPr/>
    </dgm:pt>
    <dgm:pt modelId="{D65C540C-47E0-4A10-A4C7-EB5B85F9354E}" type="pres">
      <dgm:prSet presAssocID="{C6C17F57-96B5-4A2D-B820-0BF75DA1C237}" presName="composite" presStyleCnt="0"/>
      <dgm:spPr/>
    </dgm:pt>
    <dgm:pt modelId="{A4AE1E94-AE32-44FB-AF94-1E3CCB8D75CC}" type="pres">
      <dgm:prSet presAssocID="{C6C17F57-96B5-4A2D-B820-0BF75DA1C237}" presName="parentText" presStyleLbl="alignNode1" presStyleIdx="3" presStyleCnt="4" custLinFactNeighborX="-70" custLinFactNeighborY="71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E9102-3D5D-45C4-A961-083A5070AF4F}" type="pres">
      <dgm:prSet presAssocID="{C6C17F57-96B5-4A2D-B820-0BF75DA1C23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11BFA-20C1-4224-873F-B5C1E3B4C854}" srcId="{13A3A58E-E8D4-4C19-BAD8-A9B84B12BAC3}" destId="{C6C17F57-96B5-4A2D-B820-0BF75DA1C237}" srcOrd="3" destOrd="0" parTransId="{ECA8F97F-E8A1-4601-8CD3-A4D84B60932A}" sibTransId="{76A12E88-4E3E-45B8-8F62-99F654E5D041}"/>
    <dgm:cxn modelId="{DC015BBB-58F4-4869-9366-102401CA54FA}" type="presOf" srcId="{C34CF50E-E43B-49CA-8594-AFB1DB038FA2}" destId="{F9D23536-49AA-4891-A706-BCBCB94991A7}" srcOrd="0" destOrd="0" presId="urn:microsoft.com/office/officeart/2005/8/layout/chevron2"/>
    <dgm:cxn modelId="{C76C2409-015F-46D7-87DD-7E0B52630AA7}" type="presOf" srcId="{98EFFB45-9571-4949-9C58-0922CA139738}" destId="{DC621E19-3BDF-42B0-A538-C132725AA021}" srcOrd="0" destOrd="0" presId="urn:microsoft.com/office/officeart/2005/8/layout/chevron2"/>
    <dgm:cxn modelId="{4C4E3134-0576-4719-9A3A-625E90A16A42}" type="presOf" srcId="{C6C17F57-96B5-4A2D-B820-0BF75DA1C237}" destId="{A4AE1E94-AE32-44FB-AF94-1E3CCB8D75CC}" srcOrd="0" destOrd="0" presId="urn:microsoft.com/office/officeart/2005/8/layout/chevron2"/>
    <dgm:cxn modelId="{99379AEB-3F92-47BC-9A6D-5628922AF470}" srcId="{5D3A5406-00A7-456F-B4A4-B1419998D8FD}" destId="{AC450538-AF5E-4F1F-8DBE-6E7237F4868E}" srcOrd="0" destOrd="0" parTransId="{AE8F4CDC-61DF-490B-B06E-5A0559DC3E36}" sibTransId="{F468EE9C-5EB6-4513-AF93-ED111DD56FB8}"/>
    <dgm:cxn modelId="{E362C822-7E05-41B3-8C1D-F89CA004369F}" type="presOf" srcId="{13A3A58E-E8D4-4C19-BAD8-A9B84B12BAC3}" destId="{1E163FA4-F424-4541-88B0-3C79CF76D577}" srcOrd="0" destOrd="0" presId="urn:microsoft.com/office/officeart/2005/8/layout/chevron2"/>
    <dgm:cxn modelId="{6E661E09-56EB-42CC-BEB1-8DB7BCF59485}" srcId="{13A3A58E-E8D4-4C19-BAD8-A9B84B12BAC3}" destId="{CA077286-528A-4BEB-95C8-0B8EA29FDECE}" srcOrd="2" destOrd="0" parTransId="{1B86FDC2-F4A2-425B-8A08-369166000A14}" sibTransId="{5E170952-5734-43D2-8893-50C279C865B5}"/>
    <dgm:cxn modelId="{71B3A776-335E-43F8-84FC-D4A473819A6C}" srcId="{57612523-2E8C-42BD-95B2-5D497AFD471A}" destId="{91C61D09-4DDF-489B-808F-3952A3CBD206}" srcOrd="1" destOrd="0" parTransId="{E3E53A2A-C7DD-44EE-BEEA-0A03050BCF52}" sibTransId="{DB080600-160F-4795-ACE4-CC4EF01052C5}"/>
    <dgm:cxn modelId="{96559ECA-3A89-4856-B2EF-3041F31F843F}" srcId="{CA077286-528A-4BEB-95C8-0B8EA29FDECE}" destId="{7624699A-AE70-443C-985E-EE880BF11440}" srcOrd="1" destOrd="0" parTransId="{72A9DB4E-5D48-42EB-B7B3-73A2E63D5F9F}" sibTransId="{78158A2A-ACF9-4FF8-914A-13D9D8B8DC11}"/>
    <dgm:cxn modelId="{78AF6BBC-8CBC-4EF4-B5F0-5CC48FD53586}" type="presOf" srcId="{CA077286-528A-4BEB-95C8-0B8EA29FDECE}" destId="{1F402A95-806E-4E9B-B95A-C461731C3F23}" srcOrd="0" destOrd="0" presId="urn:microsoft.com/office/officeart/2005/8/layout/chevron2"/>
    <dgm:cxn modelId="{C75AC277-F38D-4EE0-957C-16B8AB356797}" srcId="{13A3A58E-E8D4-4C19-BAD8-A9B84B12BAC3}" destId="{5D3A5406-00A7-456F-B4A4-B1419998D8FD}" srcOrd="1" destOrd="0" parTransId="{A2572183-E373-400C-B3C6-34994D3063B1}" sibTransId="{17AB12D3-F120-4690-89E5-B5E7D2EC61B9}"/>
    <dgm:cxn modelId="{1B791781-3EF7-4110-A87C-BEF294C37B2A}" type="presOf" srcId="{7624699A-AE70-443C-985E-EE880BF11440}" destId="{DC621E19-3BDF-42B0-A538-C132725AA021}" srcOrd="0" destOrd="1" presId="urn:microsoft.com/office/officeart/2005/8/layout/chevron2"/>
    <dgm:cxn modelId="{0D7BB6CB-E9D5-43D2-A791-B0EE7E6BBE37}" srcId="{C6C17F57-96B5-4A2D-B820-0BF75DA1C237}" destId="{CDA3A683-F245-4C70-8A16-DE0FA99CF0BC}" srcOrd="0" destOrd="0" parTransId="{AF24DE67-AC46-49F6-879B-4D6D1F555EBA}" sibTransId="{31186D53-9379-4CA8-94B5-2D50D82D7D84}"/>
    <dgm:cxn modelId="{F028D7C5-2020-4662-9B8E-C2C082113D1C}" srcId="{57612523-2E8C-42BD-95B2-5D497AFD471A}" destId="{C34CF50E-E43B-49CA-8594-AFB1DB038FA2}" srcOrd="0" destOrd="0" parTransId="{91B99FD1-39B3-40CC-A78C-5539A1FD689B}" sibTransId="{3C766BBB-1C1B-4465-B40B-9F864B5F0854}"/>
    <dgm:cxn modelId="{9AAF1E3A-4064-4A1C-A126-99381ECBF065}" type="presOf" srcId="{CDA3A683-F245-4C70-8A16-DE0FA99CF0BC}" destId="{A1CE9102-3D5D-45C4-A961-083A5070AF4F}" srcOrd="0" destOrd="0" presId="urn:microsoft.com/office/officeart/2005/8/layout/chevron2"/>
    <dgm:cxn modelId="{FAD611F7-4EE1-4ADD-AEA1-5A22052B20C2}" type="presOf" srcId="{91C61D09-4DDF-489B-808F-3952A3CBD206}" destId="{F9D23536-49AA-4891-A706-BCBCB94991A7}" srcOrd="0" destOrd="1" presId="urn:microsoft.com/office/officeart/2005/8/layout/chevron2"/>
    <dgm:cxn modelId="{9BCE6D83-132E-402F-BFB4-4BDAA4246F7B}" type="presOf" srcId="{AC450538-AF5E-4F1F-8DBE-6E7237F4868E}" destId="{41AE20E3-BA27-474D-865E-C0EDFD6E5847}" srcOrd="0" destOrd="0" presId="urn:microsoft.com/office/officeart/2005/8/layout/chevron2"/>
    <dgm:cxn modelId="{28AA377E-89E7-4721-A662-D76130C8A08C}" srcId="{13A3A58E-E8D4-4C19-BAD8-A9B84B12BAC3}" destId="{57612523-2E8C-42BD-95B2-5D497AFD471A}" srcOrd="0" destOrd="0" parTransId="{FAD1264D-A5EE-4621-A528-6FE1F6957AF1}" sibTransId="{D94048D0-8060-4761-A9EB-706F1349E9B4}"/>
    <dgm:cxn modelId="{EABDCE83-3E06-447C-A4C9-3D4B9C4AF764}" srcId="{CA077286-528A-4BEB-95C8-0B8EA29FDECE}" destId="{98EFFB45-9571-4949-9C58-0922CA139738}" srcOrd="0" destOrd="0" parTransId="{1A458D99-3926-4641-9E2D-9D3AD70F6C6C}" sibTransId="{2FEE67CD-69DA-4E68-8421-FB3CA037F573}"/>
    <dgm:cxn modelId="{E298C976-FE9F-4838-B51C-D8591CCC6D25}" type="presOf" srcId="{57612523-2E8C-42BD-95B2-5D497AFD471A}" destId="{57FAB976-A93B-44C4-A213-A5174D10EB55}" srcOrd="0" destOrd="0" presId="urn:microsoft.com/office/officeart/2005/8/layout/chevron2"/>
    <dgm:cxn modelId="{8C42DF7A-3AC4-4501-B3F3-82FCBC071FED}" type="presOf" srcId="{5D3A5406-00A7-456F-B4A4-B1419998D8FD}" destId="{D31BB7F0-10DA-4534-9785-D6A6382A1ADB}" srcOrd="0" destOrd="0" presId="urn:microsoft.com/office/officeart/2005/8/layout/chevron2"/>
    <dgm:cxn modelId="{1C7E838C-2DFF-4D70-AE94-12E27F461B1C}" type="presParOf" srcId="{1E163FA4-F424-4541-88B0-3C79CF76D577}" destId="{02F25057-3182-4A0A-BFCF-EA860DE28ADA}" srcOrd="0" destOrd="0" presId="urn:microsoft.com/office/officeart/2005/8/layout/chevron2"/>
    <dgm:cxn modelId="{5FCF13D6-9773-4D17-9C4C-1654CFF43A39}" type="presParOf" srcId="{02F25057-3182-4A0A-BFCF-EA860DE28ADA}" destId="{57FAB976-A93B-44C4-A213-A5174D10EB55}" srcOrd="0" destOrd="0" presId="urn:microsoft.com/office/officeart/2005/8/layout/chevron2"/>
    <dgm:cxn modelId="{F03267AB-85F4-4422-870F-D3FDCC2F2D92}" type="presParOf" srcId="{02F25057-3182-4A0A-BFCF-EA860DE28ADA}" destId="{F9D23536-49AA-4891-A706-BCBCB94991A7}" srcOrd="1" destOrd="0" presId="urn:microsoft.com/office/officeart/2005/8/layout/chevron2"/>
    <dgm:cxn modelId="{B20A0133-4106-4521-A4C9-045D332867AD}" type="presParOf" srcId="{1E163FA4-F424-4541-88B0-3C79CF76D577}" destId="{D0228F3E-F01A-42F7-844D-5B828DA54D0F}" srcOrd="1" destOrd="0" presId="urn:microsoft.com/office/officeart/2005/8/layout/chevron2"/>
    <dgm:cxn modelId="{5E4C8EE7-64E4-435B-8ABD-F957AC1E3D87}" type="presParOf" srcId="{1E163FA4-F424-4541-88B0-3C79CF76D577}" destId="{7F5E6C94-2C19-4E5B-A99E-ADB6C6EF2E91}" srcOrd="2" destOrd="0" presId="urn:microsoft.com/office/officeart/2005/8/layout/chevron2"/>
    <dgm:cxn modelId="{D40E59A0-D1F3-41E6-A1E0-BAB0BC56F828}" type="presParOf" srcId="{7F5E6C94-2C19-4E5B-A99E-ADB6C6EF2E91}" destId="{D31BB7F0-10DA-4534-9785-D6A6382A1ADB}" srcOrd="0" destOrd="0" presId="urn:microsoft.com/office/officeart/2005/8/layout/chevron2"/>
    <dgm:cxn modelId="{0949F7E2-42BA-4EAD-BDA5-16A0388F0B05}" type="presParOf" srcId="{7F5E6C94-2C19-4E5B-A99E-ADB6C6EF2E91}" destId="{41AE20E3-BA27-474D-865E-C0EDFD6E5847}" srcOrd="1" destOrd="0" presId="urn:microsoft.com/office/officeart/2005/8/layout/chevron2"/>
    <dgm:cxn modelId="{8D99DB99-EA7E-4B52-A105-BABE33182149}" type="presParOf" srcId="{1E163FA4-F424-4541-88B0-3C79CF76D577}" destId="{FDB4A4C7-AD8A-4D59-9FA0-64342AD78326}" srcOrd="3" destOrd="0" presId="urn:microsoft.com/office/officeart/2005/8/layout/chevron2"/>
    <dgm:cxn modelId="{1B15A873-5A63-4B39-8D1B-328B58711160}" type="presParOf" srcId="{1E163FA4-F424-4541-88B0-3C79CF76D577}" destId="{3EC5EAFB-B7A5-4FF4-BB03-56405D377AD3}" srcOrd="4" destOrd="0" presId="urn:microsoft.com/office/officeart/2005/8/layout/chevron2"/>
    <dgm:cxn modelId="{19B97EF9-D16E-4B41-879E-E7EDA7DE3B27}" type="presParOf" srcId="{3EC5EAFB-B7A5-4FF4-BB03-56405D377AD3}" destId="{1F402A95-806E-4E9B-B95A-C461731C3F23}" srcOrd="0" destOrd="0" presId="urn:microsoft.com/office/officeart/2005/8/layout/chevron2"/>
    <dgm:cxn modelId="{51D8EE1E-D88F-47FE-A8E6-6D8DE4FA9F7B}" type="presParOf" srcId="{3EC5EAFB-B7A5-4FF4-BB03-56405D377AD3}" destId="{DC621E19-3BDF-42B0-A538-C132725AA021}" srcOrd="1" destOrd="0" presId="urn:microsoft.com/office/officeart/2005/8/layout/chevron2"/>
    <dgm:cxn modelId="{7D44EC06-4F7A-42BC-BF14-918A662ADFAD}" type="presParOf" srcId="{1E163FA4-F424-4541-88B0-3C79CF76D577}" destId="{D379C329-EA12-486E-89DB-2F7AB80B2879}" srcOrd="5" destOrd="0" presId="urn:microsoft.com/office/officeart/2005/8/layout/chevron2"/>
    <dgm:cxn modelId="{72117C07-FAE1-4644-B970-5E6FD5359070}" type="presParOf" srcId="{1E163FA4-F424-4541-88B0-3C79CF76D577}" destId="{D65C540C-47E0-4A10-A4C7-EB5B85F9354E}" srcOrd="6" destOrd="0" presId="urn:microsoft.com/office/officeart/2005/8/layout/chevron2"/>
    <dgm:cxn modelId="{E0C71D73-2557-49FB-9793-FF4BBB15477D}" type="presParOf" srcId="{D65C540C-47E0-4A10-A4C7-EB5B85F9354E}" destId="{A4AE1E94-AE32-44FB-AF94-1E3CCB8D75CC}" srcOrd="0" destOrd="0" presId="urn:microsoft.com/office/officeart/2005/8/layout/chevron2"/>
    <dgm:cxn modelId="{4906EF94-3DF9-47CF-A370-39FBFD6C1164}" type="presParOf" srcId="{D65C540C-47E0-4A10-A4C7-EB5B85F9354E}" destId="{A1CE9102-3D5D-45C4-A961-083A5070AF4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BA877A-207A-4610-A9D4-1DE5B2D020E3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E308BEF-D6E4-451E-BEB7-B745193DA3F5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укомплектованность образовательного учреждения педагогическими и руководящими работниками, компетентными в понимании особых образовательных потребностей детей с ОВЗ и детей-инвалидов</a:t>
          </a:r>
          <a:endParaRPr lang="ru-RU" dirty="0">
            <a:solidFill>
              <a:srgbClr val="FFFF00"/>
            </a:solidFill>
          </a:endParaRPr>
        </a:p>
      </dgm:t>
    </dgm:pt>
    <dgm:pt modelId="{FF67A3AB-47BA-4BD2-98FD-C09E789671B7}" type="parTrans" cxnId="{2F2C5C66-7ABD-483B-89AA-217FCA24BFAF}">
      <dgm:prSet/>
      <dgm:spPr/>
      <dgm:t>
        <a:bodyPr/>
        <a:lstStyle/>
        <a:p>
          <a:endParaRPr lang="ru-RU"/>
        </a:p>
      </dgm:t>
    </dgm:pt>
    <dgm:pt modelId="{C171DD40-96E8-40BE-AB4F-88299F49ABA5}" type="sibTrans" cxnId="{2F2C5C66-7ABD-483B-89AA-217FCA24BFAF}">
      <dgm:prSet/>
      <dgm:spPr/>
      <dgm:t>
        <a:bodyPr/>
        <a:lstStyle/>
        <a:p>
          <a:endParaRPr lang="ru-RU"/>
        </a:p>
      </dgm:t>
    </dgm:pt>
    <dgm:pt modelId="{37E24F1C-1F1D-4C5F-89F8-447660CB152F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Требования  к  уровню квалификации педагогических и иных работников образовательного учреждения в области инклюзивного образования детей с ОВЗ и детей-инвалидов</a:t>
          </a:r>
          <a:endParaRPr lang="ru-RU" dirty="0">
            <a:solidFill>
              <a:srgbClr val="FFFF00"/>
            </a:solidFill>
          </a:endParaRPr>
        </a:p>
      </dgm:t>
    </dgm:pt>
    <dgm:pt modelId="{14373509-D63B-439B-B755-A4C1EA0CABB1}" type="parTrans" cxnId="{C418F48B-CC66-4A30-8C2D-630474E24CB4}">
      <dgm:prSet/>
      <dgm:spPr/>
      <dgm:t>
        <a:bodyPr/>
        <a:lstStyle/>
        <a:p>
          <a:endParaRPr lang="ru-RU"/>
        </a:p>
      </dgm:t>
    </dgm:pt>
    <dgm:pt modelId="{8FC63240-3555-4CA0-B2D3-FFA81F7CC48C}" type="sibTrans" cxnId="{C418F48B-CC66-4A30-8C2D-630474E24CB4}">
      <dgm:prSet/>
      <dgm:spPr/>
      <dgm:t>
        <a:bodyPr/>
        <a:lstStyle/>
        <a:p>
          <a:endParaRPr lang="ru-RU"/>
        </a:p>
      </dgm:t>
    </dgm:pt>
    <dgm:pt modelId="{51A0CA80-0198-461C-856D-76C3E311C1E1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непрерывность профессионального развития педагогических работников образовательного учреждения в сфере коррекционной (специальной) педагогики, специальной психологии и клинической детской психологии.</a:t>
          </a:r>
          <a:endParaRPr lang="ru-RU" dirty="0">
            <a:solidFill>
              <a:srgbClr val="FFFF00"/>
            </a:solidFill>
          </a:endParaRPr>
        </a:p>
      </dgm:t>
    </dgm:pt>
    <dgm:pt modelId="{0114CBC1-67E4-49E5-8566-53D18DCEBFA0}" type="parTrans" cxnId="{8F0E20C1-6A7C-4B4E-B11A-E560290EA04F}">
      <dgm:prSet/>
      <dgm:spPr/>
      <dgm:t>
        <a:bodyPr/>
        <a:lstStyle/>
        <a:p>
          <a:endParaRPr lang="ru-RU"/>
        </a:p>
      </dgm:t>
    </dgm:pt>
    <dgm:pt modelId="{322C2825-29E9-4B1F-81E9-507404ED23EB}" type="sibTrans" cxnId="{8F0E20C1-6A7C-4B4E-B11A-E560290EA04F}">
      <dgm:prSet/>
      <dgm:spPr/>
      <dgm:t>
        <a:bodyPr/>
        <a:lstStyle/>
        <a:p>
          <a:endParaRPr lang="ru-RU"/>
        </a:p>
      </dgm:t>
    </dgm:pt>
    <dgm:pt modelId="{B23C47CB-A529-4C40-91B2-33E1EEFFF380}" type="pres">
      <dgm:prSet presAssocID="{01BA877A-207A-4610-A9D4-1DE5B2D020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5BF98A-1B27-455E-89CC-6D6BA95DD284}" type="pres">
      <dgm:prSet presAssocID="{37E24F1C-1F1D-4C5F-89F8-447660CB152F}" presName="node" presStyleLbl="node1" presStyleIdx="0" presStyleCnt="3" custLinFactX="9297" custLinFactNeighborX="100000" custLinFactNeighborY="-1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0AFED-8476-408A-A0BF-55691860FF3D}" type="pres">
      <dgm:prSet presAssocID="{8FC63240-3555-4CA0-B2D3-FFA81F7CC48C}" presName="sibTrans" presStyleCnt="0"/>
      <dgm:spPr/>
    </dgm:pt>
    <dgm:pt modelId="{C9F89F79-564F-47B2-9C21-2D40B75CD409}" type="pres">
      <dgm:prSet presAssocID="{8E308BEF-D6E4-451E-BEB7-B745193DA3F5}" presName="node" presStyleLbl="node1" presStyleIdx="1" presStyleCnt="3" custLinFactX="-7428" custLinFactNeighborX="-100000" custLinFactNeighborY="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072C6-2043-4749-95F8-F4908E7994E6}" type="pres">
      <dgm:prSet presAssocID="{C171DD40-96E8-40BE-AB4F-88299F49ABA5}" presName="sibTrans" presStyleCnt="0"/>
      <dgm:spPr/>
    </dgm:pt>
    <dgm:pt modelId="{51470AB8-A33B-4A84-8E89-1BB5B6E93FD6}" type="pres">
      <dgm:prSet presAssocID="{51A0CA80-0198-461C-856D-76C3E311C1E1}" presName="node" presStyleLbl="node1" presStyleIdx="2" presStyleCnt="3" custScaleX="122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64A02-6168-45BC-A463-D6551189A8AE}" type="presOf" srcId="{37E24F1C-1F1D-4C5F-89F8-447660CB152F}" destId="{B25BF98A-1B27-455E-89CC-6D6BA95DD284}" srcOrd="0" destOrd="0" presId="urn:microsoft.com/office/officeart/2005/8/layout/default"/>
    <dgm:cxn modelId="{69D77AE3-D238-4FD9-9C06-66A8ECB47D51}" type="presOf" srcId="{8E308BEF-D6E4-451E-BEB7-B745193DA3F5}" destId="{C9F89F79-564F-47B2-9C21-2D40B75CD409}" srcOrd="0" destOrd="0" presId="urn:microsoft.com/office/officeart/2005/8/layout/default"/>
    <dgm:cxn modelId="{BA93A261-218B-43E2-853C-FB8A439F5482}" type="presOf" srcId="{51A0CA80-0198-461C-856D-76C3E311C1E1}" destId="{51470AB8-A33B-4A84-8E89-1BB5B6E93FD6}" srcOrd="0" destOrd="0" presId="urn:microsoft.com/office/officeart/2005/8/layout/default"/>
    <dgm:cxn modelId="{C418F48B-CC66-4A30-8C2D-630474E24CB4}" srcId="{01BA877A-207A-4610-A9D4-1DE5B2D020E3}" destId="{37E24F1C-1F1D-4C5F-89F8-447660CB152F}" srcOrd="0" destOrd="0" parTransId="{14373509-D63B-439B-B755-A4C1EA0CABB1}" sibTransId="{8FC63240-3555-4CA0-B2D3-FFA81F7CC48C}"/>
    <dgm:cxn modelId="{2F2C5C66-7ABD-483B-89AA-217FCA24BFAF}" srcId="{01BA877A-207A-4610-A9D4-1DE5B2D020E3}" destId="{8E308BEF-D6E4-451E-BEB7-B745193DA3F5}" srcOrd="1" destOrd="0" parTransId="{FF67A3AB-47BA-4BD2-98FD-C09E789671B7}" sibTransId="{C171DD40-96E8-40BE-AB4F-88299F49ABA5}"/>
    <dgm:cxn modelId="{ED78D0F2-A9D2-4675-BA21-F22EBB5CF146}" type="presOf" srcId="{01BA877A-207A-4610-A9D4-1DE5B2D020E3}" destId="{B23C47CB-A529-4C40-91B2-33E1EEFFF380}" srcOrd="0" destOrd="0" presId="urn:microsoft.com/office/officeart/2005/8/layout/default"/>
    <dgm:cxn modelId="{8F0E20C1-6A7C-4B4E-B11A-E560290EA04F}" srcId="{01BA877A-207A-4610-A9D4-1DE5B2D020E3}" destId="{51A0CA80-0198-461C-856D-76C3E311C1E1}" srcOrd="2" destOrd="0" parTransId="{0114CBC1-67E4-49E5-8566-53D18DCEBFA0}" sibTransId="{322C2825-29E9-4B1F-81E9-507404ED23EB}"/>
    <dgm:cxn modelId="{B536384D-47C4-44E4-936D-253E7E18AFD4}" type="presParOf" srcId="{B23C47CB-A529-4C40-91B2-33E1EEFFF380}" destId="{B25BF98A-1B27-455E-89CC-6D6BA95DD284}" srcOrd="0" destOrd="0" presId="urn:microsoft.com/office/officeart/2005/8/layout/default"/>
    <dgm:cxn modelId="{58FFE753-AAC9-4BDF-88D8-4CA1497017B9}" type="presParOf" srcId="{B23C47CB-A529-4C40-91B2-33E1EEFFF380}" destId="{1760AFED-8476-408A-A0BF-55691860FF3D}" srcOrd="1" destOrd="0" presId="urn:microsoft.com/office/officeart/2005/8/layout/default"/>
    <dgm:cxn modelId="{157FB5DA-2E30-459B-9EC4-B3AFD05760A9}" type="presParOf" srcId="{B23C47CB-A529-4C40-91B2-33E1EEFFF380}" destId="{C9F89F79-564F-47B2-9C21-2D40B75CD409}" srcOrd="2" destOrd="0" presId="urn:microsoft.com/office/officeart/2005/8/layout/default"/>
    <dgm:cxn modelId="{0C523678-C5C1-4FDE-A6B5-195B8D87090F}" type="presParOf" srcId="{B23C47CB-A529-4C40-91B2-33E1EEFFF380}" destId="{427072C6-2043-4749-95F8-F4908E7994E6}" srcOrd="3" destOrd="0" presId="urn:microsoft.com/office/officeart/2005/8/layout/default"/>
    <dgm:cxn modelId="{4DC4B43C-4A19-423B-999E-DDB16915CD31}" type="presParOf" srcId="{B23C47CB-A529-4C40-91B2-33E1EEFFF380}" destId="{51470AB8-A33B-4A84-8E89-1BB5B6E93FD6}" srcOrd="4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1B593D-29F8-48E4-B88B-B36BCBE9052F}">
      <dsp:nvSpPr>
        <dsp:cNvPr id="0" name=""/>
        <dsp:cNvSpPr/>
      </dsp:nvSpPr>
      <dsp:spPr>
        <a:xfrm rot="5400000">
          <a:off x="-284733" y="287671"/>
          <a:ext cx="1898225" cy="1328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</a:t>
          </a:r>
          <a:endParaRPr lang="ru-RU" sz="4000" kern="1200" dirty="0"/>
        </a:p>
      </dsp:txBody>
      <dsp:txXfrm rot="5400000">
        <a:off x="-284733" y="287671"/>
        <a:ext cx="1898225" cy="1328757"/>
      </dsp:txXfrm>
    </dsp:sp>
    <dsp:sp modelId="{66B3AA98-FC9F-49E8-B955-9E3556625381}">
      <dsp:nvSpPr>
        <dsp:cNvPr id="0" name=""/>
        <dsp:cNvSpPr/>
      </dsp:nvSpPr>
      <dsp:spPr>
        <a:xfrm rot="5400000">
          <a:off x="4369454" y="-3037758"/>
          <a:ext cx="1233846" cy="7315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Переход с дошкольного уровня образования на начальное общее образование (перед 1 классом)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5400000">
        <a:off x="4369454" y="-3037758"/>
        <a:ext cx="1233846" cy="7315240"/>
      </dsp:txXfrm>
    </dsp:sp>
    <dsp:sp modelId="{3D97D5B2-6ADC-497C-8119-2C97F3F72979}">
      <dsp:nvSpPr>
        <dsp:cNvPr id="0" name=""/>
        <dsp:cNvSpPr/>
      </dsp:nvSpPr>
      <dsp:spPr>
        <a:xfrm rot="5400000">
          <a:off x="-284733" y="1994695"/>
          <a:ext cx="1898225" cy="1328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</a:t>
          </a:r>
          <a:endParaRPr lang="ru-RU" sz="4000" kern="1200" dirty="0"/>
        </a:p>
      </dsp:txBody>
      <dsp:txXfrm rot="5400000">
        <a:off x="-284733" y="1994695"/>
        <a:ext cx="1898225" cy="1328757"/>
      </dsp:txXfrm>
    </dsp:sp>
    <dsp:sp modelId="{DE0E4587-17E7-4B4F-972A-F29C26F9F1DB}">
      <dsp:nvSpPr>
        <dsp:cNvPr id="0" name=""/>
        <dsp:cNvSpPr/>
      </dsp:nvSpPr>
      <dsp:spPr>
        <a:xfrm rot="5400000">
          <a:off x="4278745" y="-1386567"/>
          <a:ext cx="1233846" cy="7315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Переход с начального общего образования на основное общее образование (перед 5 классом)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/>
        </a:p>
      </dsp:txBody>
      <dsp:txXfrm rot="5400000">
        <a:off x="4278745" y="-1386567"/>
        <a:ext cx="1233846" cy="7315240"/>
      </dsp:txXfrm>
    </dsp:sp>
    <dsp:sp modelId="{7320884E-B816-4641-AD76-C724705048F6}">
      <dsp:nvSpPr>
        <dsp:cNvPr id="0" name=""/>
        <dsp:cNvSpPr/>
      </dsp:nvSpPr>
      <dsp:spPr>
        <a:xfrm rot="5400000">
          <a:off x="-284733" y="3701718"/>
          <a:ext cx="1898225" cy="1328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</a:t>
          </a:r>
          <a:endParaRPr lang="ru-RU" sz="4000" kern="1200" dirty="0"/>
        </a:p>
      </dsp:txBody>
      <dsp:txXfrm rot="5400000">
        <a:off x="-284733" y="3701718"/>
        <a:ext cx="1898225" cy="1328757"/>
      </dsp:txXfrm>
    </dsp:sp>
    <dsp:sp modelId="{2BC061AD-3BC9-463C-BB80-30637E5BCFE5}">
      <dsp:nvSpPr>
        <dsp:cNvPr id="0" name=""/>
        <dsp:cNvSpPr/>
      </dsp:nvSpPr>
      <dsp:spPr>
        <a:xfrm rot="5400000">
          <a:off x="4369454" y="376287"/>
          <a:ext cx="1233846" cy="7315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Переход с основного общего образования на среднее общее образование (перед 10 классом)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/>
        </a:p>
      </dsp:txBody>
      <dsp:txXfrm rot="5400000">
        <a:off x="4369454" y="376287"/>
        <a:ext cx="1233846" cy="7315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802BFA-6F69-4226-94A1-B280B112794D}">
      <dsp:nvSpPr>
        <dsp:cNvPr id="0" name=""/>
        <dsp:cNvSpPr/>
      </dsp:nvSpPr>
      <dsp:spPr>
        <a:xfrm>
          <a:off x="34454" y="1440"/>
          <a:ext cx="2734863" cy="16409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Нормативно-правовая база инклюзивного образования</a:t>
          </a:r>
          <a:endParaRPr lang="ru-RU" sz="2200" kern="1200" dirty="0"/>
        </a:p>
      </dsp:txBody>
      <dsp:txXfrm>
        <a:off x="34454" y="1440"/>
        <a:ext cx="2734863" cy="1640917"/>
      </dsp:txXfrm>
    </dsp:sp>
    <dsp:sp modelId="{FC478B8E-5FD0-4680-A56B-8055399ADE6A}">
      <dsp:nvSpPr>
        <dsp:cNvPr id="0" name=""/>
        <dsp:cNvSpPr/>
      </dsp:nvSpPr>
      <dsp:spPr>
        <a:xfrm>
          <a:off x="3042804" y="1440"/>
          <a:ext cx="2734863" cy="16409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Сетевое взаимодействие с внешними организациями</a:t>
          </a:r>
          <a:endParaRPr lang="ru-RU" sz="2200" kern="1200" dirty="0"/>
        </a:p>
      </dsp:txBody>
      <dsp:txXfrm>
        <a:off x="3042804" y="1440"/>
        <a:ext cx="2734863" cy="1640917"/>
      </dsp:txXfrm>
    </dsp:sp>
    <dsp:sp modelId="{76A5553C-648C-4EB9-BFF4-34EC03B36A0E}">
      <dsp:nvSpPr>
        <dsp:cNvPr id="0" name=""/>
        <dsp:cNvSpPr/>
      </dsp:nvSpPr>
      <dsp:spPr>
        <a:xfrm>
          <a:off x="6051153" y="1440"/>
          <a:ext cx="2734863" cy="16409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Организация медицинского обслуживания и питания</a:t>
          </a:r>
          <a:endParaRPr lang="ru-RU" sz="2200" kern="1200" dirty="0"/>
        </a:p>
      </dsp:txBody>
      <dsp:txXfrm>
        <a:off x="6051153" y="1440"/>
        <a:ext cx="2734863" cy="1640917"/>
      </dsp:txXfrm>
    </dsp:sp>
    <dsp:sp modelId="{D02EB70C-CA66-4D32-B154-76451316D74A}">
      <dsp:nvSpPr>
        <dsp:cNvPr id="0" name=""/>
        <dsp:cNvSpPr/>
      </dsp:nvSpPr>
      <dsp:spPr>
        <a:xfrm>
          <a:off x="34454" y="1915845"/>
          <a:ext cx="2734863" cy="16409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Финансовое обеспечение</a:t>
          </a:r>
          <a:endParaRPr lang="ru-RU" sz="2200" kern="1200" dirty="0"/>
        </a:p>
      </dsp:txBody>
      <dsp:txXfrm>
        <a:off x="34454" y="1915845"/>
        <a:ext cx="2734863" cy="1640917"/>
      </dsp:txXfrm>
    </dsp:sp>
    <dsp:sp modelId="{642FA644-9734-40FF-88F4-FFC445407FFE}">
      <dsp:nvSpPr>
        <dsp:cNvPr id="0" name=""/>
        <dsp:cNvSpPr/>
      </dsp:nvSpPr>
      <dsp:spPr>
        <a:xfrm>
          <a:off x="3042804" y="1915845"/>
          <a:ext cx="2734863" cy="16409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Информационное обеспечение</a:t>
          </a:r>
          <a:endParaRPr lang="ru-RU" sz="2200" kern="1200" dirty="0"/>
        </a:p>
      </dsp:txBody>
      <dsp:txXfrm>
        <a:off x="3042804" y="1915845"/>
        <a:ext cx="2734863" cy="1640917"/>
      </dsp:txXfrm>
    </dsp:sp>
    <dsp:sp modelId="{186FB5AA-E637-4C7B-833E-D704CB4F1722}">
      <dsp:nvSpPr>
        <dsp:cNvPr id="0" name=""/>
        <dsp:cNvSpPr/>
      </dsp:nvSpPr>
      <dsp:spPr>
        <a:xfrm>
          <a:off x="6051153" y="1915845"/>
          <a:ext cx="2734863" cy="16409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Материально-техническое (включая архитектурное) обеспечение</a:t>
          </a:r>
          <a:endParaRPr lang="ru-RU" sz="2200" kern="1200" dirty="0"/>
        </a:p>
      </dsp:txBody>
      <dsp:txXfrm>
        <a:off x="6051153" y="1915845"/>
        <a:ext cx="2734863" cy="1640917"/>
      </dsp:txXfrm>
    </dsp:sp>
    <dsp:sp modelId="{5AC3255B-67AE-4A67-9C5B-BB5052A69BFE}">
      <dsp:nvSpPr>
        <dsp:cNvPr id="0" name=""/>
        <dsp:cNvSpPr/>
      </dsp:nvSpPr>
      <dsp:spPr>
        <a:xfrm>
          <a:off x="1538629" y="3830249"/>
          <a:ext cx="2734863" cy="16409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Взаимодействие с родителями</a:t>
          </a:r>
          <a:endParaRPr lang="ru-RU" sz="2200" kern="1200" dirty="0"/>
        </a:p>
      </dsp:txBody>
      <dsp:txXfrm>
        <a:off x="1538629" y="3830249"/>
        <a:ext cx="2734863" cy="1640917"/>
      </dsp:txXfrm>
    </dsp:sp>
    <dsp:sp modelId="{D62ADB2B-7D9B-43AB-80FA-07C407AFC336}">
      <dsp:nvSpPr>
        <dsp:cNvPr id="0" name=""/>
        <dsp:cNvSpPr/>
      </dsp:nvSpPr>
      <dsp:spPr>
        <a:xfrm>
          <a:off x="4546979" y="3830249"/>
          <a:ext cx="2734863" cy="16409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Взаимодействие с МСЭ, ПМПК</a:t>
          </a:r>
          <a:endParaRPr lang="ru-RU" sz="2200" kern="1200" dirty="0"/>
        </a:p>
      </dsp:txBody>
      <dsp:txXfrm>
        <a:off x="4546979" y="3830249"/>
        <a:ext cx="2734863" cy="16409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C8CFDA-181C-45B9-B9BF-A46E34466190}">
      <dsp:nvSpPr>
        <dsp:cNvPr id="0" name=""/>
        <dsp:cNvSpPr/>
      </dsp:nvSpPr>
      <dsp:spPr>
        <a:xfrm>
          <a:off x="0" y="0"/>
          <a:ext cx="2768203" cy="27595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Программно-методическое обеспечение</a:t>
          </a:r>
          <a:endParaRPr lang="ru-RU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768203" cy="2759571"/>
      </dsp:txXfrm>
    </dsp:sp>
    <dsp:sp modelId="{6A3CA3B3-2B0A-43C5-AF04-4EF406F77B9F}">
      <dsp:nvSpPr>
        <dsp:cNvPr id="0" name=""/>
        <dsp:cNvSpPr/>
      </dsp:nvSpPr>
      <dsp:spPr>
        <a:xfrm>
          <a:off x="3273823" y="0"/>
          <a:ext cx="2768203" cy="27595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0000"/>
              </a:solidFill>
            </a:rPr>
            <a:t>Формы и методы организации инклюзивного образовательного процесса в классе</a:t>
          </a:r>
          <a:endParaRPr lang="ru-RU" sz="2500" b="1" kern="1200" dirty="0">
            <a:solidFill>
              <a:srgbClr val="FF0000"/>
            </a:solidFill>
          </a:endParaRPr>
        </a:p>
      </dsp:txBody>
      <dsp:txXfrm>
        <a:off x="3273823" y="0"/>
        <a:ext cx="2768203" cy="2759571"/>
      </dsp:txXfrm>
    </dsp:sp>
    <dsp:sp modelId="{4A629719-B61A-40B8-BBCF-C887894F992C}">
      <dsp:nvSpPr>
        <dsp:cNvPr id="0" name=""/>
        <dsp:cNvSpPr/>
      </dsp:nvSpPr>
      <dsp:spPr>
        <a:xfrm>
          <a:off x="6375796" y="0"/>
          <a:ext cx="2768203" cy="27595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Вариативные формы образования</a:t>
          </a:r>
          <a:endParaRPr lang="ru-RU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75796" y="0"/>
        <a:ext cx="2768203" cy="2759571"/>
      </dsp:txXfrm>
    </dsp:sp>
    <dsp:sp modelId="{AD13C8D5-F608-4FD4-84E0-D70EB9859C2B}">
      <dsp:nvSpPr>
        <dsp:cNvPr id="0" name=""/>
        <dsp:cNvSpPr/>
      </dsp:nvSpPr>
      <dsp:spPr>
        <a:xfrm>
          <a:off x="1875700" y="2858460"/>
          <a:ext cx="2378855" cy="22560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Формы и методы организации внеурочной работы</a:t>
          </a:r>
          <a:endParaRPr lang="ru-RU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5700" y="2858460"/>
        <a:ext cx="2378855" cy="2256013"/>
      </dsp:txXfrm>
    </dsp:sp>
    <dsp:sp modelId="{096771AF-4CF5-47FB-BF46-2FFF559370EA}">
      <dsp:nvSpPr>
        <dsp:cNvPr id="0" name=""/>
        <dsp:cNvSpPr/>
      </dsp:nvSpPr>
      <dsp:spPr>
        <a:xfrm>
          <a:off x="4786300" y="2857513"/>
          <a:ext cx="2243683" cy="22874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Система оценивания достижения учащихся</a:t>
          </a:r>
          <a:endParaRPr lang="ru-RU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86300" y="2857513"/>
        <a:ext cx="2243683" cy="228743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FAB976-A93B-44C4-A213-A5174D10EB55}">
      <dsp:nvSpPr>
        <dsp:cNvPr id="0" name=""/>
        <dsp:cNvSpPr/>
      </dsp:nvSpPr>
      <dsp:spPr>
        <a:xfrm rot="5400000">
          <a:off x="-233096" y="234154"/>
          <a:ext cx="1553979" cy="10877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1.</a:t>
          </a:r>
          <a:endParaRPr lang="ru-RU" sz="3200" kern="1200" dirty="0"/>
        </a:p>
      </dsp:txBody>
      <dsp:txXfrm rot="5400000">
        <a:off x="-233096" y="234154"/>
        <a:ext cx="1553979" cy="1087785"/>
      </dsp:txXfrm>
    </dsp:sp>
    <dsp:sp modelId="{F9D23536-49AA-4891-A706-BCBCB94991A7}">
      <dsp:nvSpPr>
        <dsp:cNvPr id="0" name=""/>
        <dsp:cNvSpPr/>
      </dsp:nvSpPr>
      <dsp:spPr>
        <a:xfrm rot="5400000">
          <a:off x="4468005" y="-3379162"/>
          <a:ext cx="1010086" cy="7770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Предусмотреть наличие в штатном расписании или по договору с </a:t>
          </a:r>
          <a:r>
            <a:rPr lang="ru-RU" sz="1600" kern="1200" dirty="0" err="1" smtClean="0"/>
            <a:t>ППМС-центром</a:t>
          </a:r>
          <a:r>
            <a:rPr lang="ru-RU" sz="1600" kern="1200" dirty="0" smtClean="0"/>
            <a:t> специалистов </a:t>
          </a:r>
          <a:r>
            <a:rPr lang="ru-RU" sz="1600" kern="1200" dirty="0" err="1" smtClean="0"/>
            <a:t>психолого</a:t>
          </a:r>
          <a:r>
            <a:rPr lang="ru-RU" sz="1600" kern="1200" dirty="0" smtClean="0"/>
            <a:t> - педагогического сопровождения для детей с ОВЗ и детей-инвалидов, нуждающихся в нем</a:t>
          </a:r>
          <a:endParaRPr lang="ru-RU" sz="1600" kern="1200" dirty="0"/>
        </a:p>
      </dsp:txBody>
      <dsp:txXfrm rot="5400000">
        <a:off x="4468005" y="-3379162"/>
        <a:ext cx="1010086" cy="7770526"/>
      </dsp:txXfrm>
    </dsp:sp>
    <dsp:sp modelId="{D31BB7F0-10DA-4534-9785-D6A6382A1ADB}">
      <dsp:nvSpPr>
        <dsp:cNvPr id="0" name=""/>
        <dsp:cNvSpPr/>
      </dsp:nvSpPr>
      <dsp:spPr>
        <a:xfrm rot="5400000">
          <a:off x="-233096" y="1644274"/>
          <a:ext cx="1553979" cy="10877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5400000">
        <a:off x="-233096" y="1644274"/>
        <a:ext cx="1553979" cy="1087785"/>
      </dsp:txXfrm>
    </dsp:sp>
    <dsp:sp modelId="{41AE20E3-BA27-474D-865E-C0EDFD6E5847}">
      <dsp:nvSpPr>
        <dsp:cNvPr id="0" name=""/>
        <dsp:cNvSpPr/>
      </dsp:nvSpPr>
      <dsp:spPr>
        <a:xfrm rot="5400000">
          <a:off x="4468005" y="-1969042"/>
          <a:ext cx="1010086" cy="7770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Организовать деятельность специалистов в форме консилиума для выявления и обследования детей, разработку </a:t>
          </a:r>
          <a:r>
            <a:rPr lang="ru-RU" sz="1600" kern="1200" dirty="0" smtClean="0"/>
            <a:t>индивидуального образовательного маршрута</a:t>
          </a:r>
          <a:endParaRPr lang="ru-RU" sz="1600" kern="1200" dirty="0"/>
        </a:p>
      </dsp:txBody>
      <dsp:txXfrm rot="5400000">
        <a:off x="4468005" y="-1969042"/>
        <a:ext cx="1010086" cy="7770526"/>
      </dsp:txXfrm>
    </dsp:sp>
    <dsp:sp modelId="{1F402A95-806E-4E9B-B95A-C461731C3F23}">
      <dsp:nvSpPr>
        <dsp:cNvPr id="0" name=""/>
        <dsp:cNvSpPr/>
      </dsp:nvSpPr>
      <dsp:spPr>
        <a:xfrm rot="5400000">
          <a:off x="-233096" y="3054394"/>
          <a:ext cx="1553979" cy="10877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5400000">
        <a:off x="-233096" y="3054394"/>
        <a:ext cx="1553979" cy="1087785"/>
      </dsp:txXfrm>
    </dsp:sp>
    <dsp:sp modelId="{DC621E19-3BDF-42B0-A538-C132725AA021}">
      <dsp:nvSpPr>
        <dsp:cNvPr id="0" name=""/>
        <dsp:cNvSpPr/>
      </dsp:nvSpPr>
      <dsp:spPr>
        <a:xfrm rot="5400000">
          <a:off x="4462566" y="-486428"/>
          <a:ext cx="1010086" cy="7770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Организовать в соответствии с разработанной программой процесс сопровождения детей с ОВЗ и детей-инвалидов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4462566" y="-486428"/>
        <a:ext cx="1010086" cy="7770526"/>
      </dsp:txXfrm>
    </dsp:sp>
    <dsp:sp modelId="{A4AE1E94-AE32-44FB-AF94-1E3CCB8D75CC}">
      <dsp:nvSpPr>
        <dsp:cNvPr id="0" name=""/>
        <dsp:cNvSpPr/>
      </dsp:nvSpPr>
      <dsp:spPr>
        <a:xfrm rot="5400000">
          <a:off x="-233096" y="4465571"/>
          <a:ext cx="1553979" cy="10877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4</a:t>
          </a:r>
          <a:endParaRPr lang="ru-RU" sz="3200" kern="1200" dirty="0"/>
        </a:p>
      </dsp:txBody>
      <dsp:txXfrm rot="5400000">
        <a:off x="-233096" y="4465571"/>
        <a:ext cx="1553979" cy="1087785"/>
      </dsp:txXfrm>
    </dsp:sp>
    <dsp:sp modelId="{A1CE9102-3D5D-45C4-A961-083A5070AF4F}">
      <dsp:nvSpPr>
        <dsp:cNvPr id="0" name=""/>
        <dsp:cNvSpPr/>
      </dsp:nvSpPr>
      <dsp:spPr>
        <a:xfrm rot="5400000">
          <a:off x="4468005" y="851197"/>
          <a:ext cx="1010086" cy="7770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Организовать привлечение специалистов психолого-педагогического сопровождения к участию в проектировании и организации образовательного процесса</a:t>
          </a:r>
          <a:endParaRPr lang="ru-RU" sz="1600" kern="1200" dirty="0"/>
        </a:p>
      </dsp:txBody>
      <dsp:txXfrm rot="5400000">
        <a:off x="4468005" y="851197"/>
        <a:ext cx="1010086" cy="777052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5BF98A-1B27-455E-89CC-6D6BA95DD284}">
      <dsp:nvSpPr>
        <dsp:cNvPr id="0" name=""/>
        <dsp:cNvSpPr/>
      </dsp:nvSpPr>
      <dsp:spPr>
        <a:xfrm>
          <a:off x="4573189" y="54340"/>
          <a:ext cx="4183204" cy="2509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</a:rPr>
            <a:t>Требования  к  уровню </a:t>
          </a:r>
          <a:r>
            <a:rPr lang="ru-RU" sz="2200" b="1" kern="1200" dirty="0" smtClean="0">
              <a:solidFill>
                <a:srgbClr val="FFFF00"/>
              </a:solidFill>
            </a:rPr>
            <a:t>квалификации педагогических и иных работников образовательного учреждения в области </a:t>
          </a:r>
          <a:r>
            <a:rPr lang="ru-RU" sz="2200" b="1" kern="1200" dirty="0" smtClean="0">
              <a:solidFill>
                <a:srgbClr val="FFFF00"/>
              </a:solidFill>
            </a:rPr>
            <a:t>инклюзивного образования </a:t>
          </a:r>
          <a:r>
            <a:rPr lang="ru-RU" sz="2200" b="1" kern="1200" dirty="0" smtClean="0">
              <a:solidFill>
                <a:srgbClr val="FFFF00"/>
              </a:solidFill>
            </a:rPr>
            <a:t>детей с </a:t>
          </a:r>
          <a:r>
            <a:rPr lang="ru-RU" sz="2200" b="1" kern="1200" dirty="0" smtClean="0">
              <a:solidFill>
                <a:srgbClr val="FFFF00"/>
              </a:solidFill>
            </a:rPr>
            <a:t>ОВЗ и детей-инвалидов</a:t>
          </a:r>
          <a:endParaRPr lang="ru-RU" sz="2200" kern="1200" dirty="0">
            <a:solidFill>
              <a:srgbClr val="FFFF00"/>
            </a:solidFill>
          </a:endParaRPr>
        </a:p>
      </dsp:txBody>
      <dsp:txXfrm>
        <a:off x="4573189" y="54340"/>
        <a:ext cx="4183204" cy="2509922"/>
      </dsp:txXfrm>
    </dsp:sp>
    <dsp:sp modelId="{C9F89F79-564F-47B2-9C21-2D40B75CD409}">
      <dsp:nvSpPr>
        <dsp:cNvPr id="0" name=""/>
        <dsp:cNvSpPr/>
      </dsp:nvSpPr>
      <dsp:spPr>
        <a:xfrm>
          <a:off x="108664" y="126349"/>
          <a:ext cx="4183204" cy="2509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</a:rPr>
            <a:t>укомплектованность образовательного учреждения педагогическими и руководящими работниками, компетентными в понимании особых образовательных потребностей детей с </a:t>
          </a:r>
          <a:r>
            <a:rPr lang="ru-RU" sz="2200" b="1" kern="1200" dirty="0" smtClean="0">
              <a:solidFill>
                <a:srgbClr val="FFFF00"/>
              </a:solidFill>
            </a:rPr>
            <a:t>ОВЗ и детей-инвалидов</a:t>
          </a:r>
          <a:endParaRPr lang="ru-RU" sz="2200" kern="1200" dirty="0">
            <a:solidFill>
              <a:srgbClr val="FFFF00"/>
            </a:solidFill>
          </a:endParaRPr>
        </a:p>
      </dsp:txBody>
      <dsp:txXfrm>
        <a:off x="108664" y="126349"/>
        <a:ext cx="4183204" cy="2509922"/>
      </dsp:txXfrm>
    </dsp:sp>
    <dsp:sp modelId="{51470AB8-A33B-4A84-8E89-1BB5B6E93FD6}">
      <dsp:nvSpPr>
        <dsp:cNvPr id="0" name=""/>
        <dsp:cNvSpPr/>
      </dsp:nvSpPr>
      <dsp:spPr>
        <a:xfrm>
          <a:off x="1827668" y="3030949"/>
          <a:ext cx="5131536" cy="2509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</a:rPr>
            <a:t>непрерывность профессионального развития педагогических работников образовательного учреждения в сфере коррекционной (специальной) педагогики, специальной психологии и клинической детской психологии.</a:t>
          </a:r>
          <a:endParaRPr lang="ru-RU" sz="2200" kern="1200" dirty="0">
            <a:solidFill>
              <a:srgbClr val="FFFF00"/>
            </a:solidFill>
          </a:endParaRPr>
        </a:p>
      </dsp:txBody>
      <dsp:txXfrm>
        <a:off x="1827668" y="3030949"/>
        <a:ext cx="5131536" cy="2509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6B3DF-3F09-4BB8-9BA0-8ED805264A98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887D3-B3DD-49DD-B30A-1B8F5E65C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9EAA3-E859-4B90-8440-20CFD01194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8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595844" cy="22145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9144000" cy="2857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643174" y="142852"/>
            <a:ext cx="6357982" cy="2998116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Перспективы развития инклюзивного образования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5661248"/>
            <a:ext cx="5429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Забродина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Евгения Сергеевна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Методист по инклюзивному образованию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 ДПО  «ИМЦ г. Юрги»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268760"/>
            <a:ext cx="860546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30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Обучающиеся в образовательной организации по образовательным программам начального общего, основного общего и среднего общего образования, не ликвидировавшие в установленные сроки академической задолженности с момента ее образования, по усмотрению их родителей (законных представителей)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оставляются на повторное обучение, переводятся на обучение по адаптированным образовательным программам в соответствии с рекомендациями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комиссии либо на обучение по индивидуальному учебному плану.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30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на этапе перевода обучающегося на обучение по адаптированной образовательной программе заключаются в том, что велика вероятность выявления у ребенка умственной отсталости.  Что, соответственно, ведёт к изменению не только программы обучения, но и всего образовательного маршрута, т.к. обучающийся не сможет получить аттестат об образовании. Все эти вопросы необходимо обсуждать с родителями ребенка.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7667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30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Статьи 58 </a:t>
            </a:r>
            <a:r>
              <a:rPr lang="ru-RU" dirty="0" smtClean="0">
                <a:solidFill>
                  <a:srgbClr val="00030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Закона - Промежуточная аттестация обучающихся: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12720"/>
          </a:xfrm>
        </p:spPr>
        <p:txBody>
          <a:bodyPr/>
          <a:lstStyle/>
          <a:p>
            <a:r>
              <a:rPr lang="ru-RU" dirty="0" smtClean="0"/>
              <a:t>Периоды  прохождения ПМПК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397000"/>
          <a:ext cx="8643998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785" y="704700"/>
            <a:ext cx="8248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60648"/>
            <a:ext cx="824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Сведения о </a:t>
            </a:r>
            <a:r>
              <a:rPr lang="ru-RU" sz="3600" b="1" dirty="0" err="1" smtClean="0">
                <a:solidFill>
                  <a:schemeClr val="accent2"/>
                </a:solidFill>
              </a:rPr>
              <a:t>ПМПконсилиумах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1951696"/>
              </p:ext>
            </p:extLst>
          </p:nvPr>
        </p:nvGraphicFramePr>
        <p:xfrm>
          <a:off x="0" y="980729"/>
          <a:ext cx="9144000" cy="57606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71791"/>
                <a:gridCol w="1272209"/>
              </a:tblGrid>
              <a:tr h="669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Количество консилиумов</a:t>
                      </a:r>
                      <a:endParaRPr lang="ru-RU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35</a:t>
                      </a:r>
                      <a:endParaRPr lang="ru-RU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501877">
                <a:tc>
                  <a:txBody>
                    <a:bodyPr/>
                    <a:lstStyle/>
                    <a:p>
                      <a:pPr indent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 образовательных учреждениях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509527">
                <a:tc>
                  <a:txBody>
                    <a:bodyPr/>
                    <a:lstStyle/>
                    <a:p>
                      <a:pPr indent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 дошкольных образовательных учреждениях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501877">
                <a:tc>
                  <a:txBody>
                    <a:bodyPr/>
                    <a:lstStyle/>
                    <a:p>
                      <a:pPr indent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Количество ОУ, в</a:t>
                      </a:r>
                      <a:r>
                        <a:rPr lang="ru-RU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которых отсутствуют консилиумы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566924">
                <a:tc>
                  <a:txBody>
                    <a:bodyPr/>
                    <a:lstStyle/>
                    <a:p>
                      <a:pPr indent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Количество ДОУ, в которых отсутствуют консилиумы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501877">
                <a:tc>
                  <a:txBody>
                    <a:bodyPr/>
                    <a:lstStyle/>
                    <a:p>
                      <a:pPr indent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Укомплектованность специалистами: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82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501877">
                <a:tc>
                  <a:txBody>
                    <a:bodyPr/>
                    <a:lstStyle/>
                    <a:p>
                      <a:pPr indent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Логопед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501877">
                <a:tc>
                  <a:txBody>
                    <a:bodyPr/>
                    <a:lstStyle/>
                    <a:p>
                      <a:pPr indent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Дефектолог 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501877">
                <a:tc>
                  <a:txBody>
                    <a:bodyPr/>
                    <a:lstStyle/>
                    <a:p>
                      <a:pPr indent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Психолог 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501877">
                <a:tc>
                  <a:txBody>
                    <a:bodyPr/>
                    <a:lstStyle/>
                    <a:p>
                      <a:pPr indent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Социальный педагог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501877">
                <a:tc>
                  <a:txBody>
                    <a:bodyPr/>
                    <a:lstStyle/>
                    <a:p>
                      <a:pPr indent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Врач 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020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Общее количество обследованных на ТПМПК в 2016 году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504" y="1124744"/>
          <a:ext cx="903649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числа обследованных по категориям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89942" cy="485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5" y="2786059"/>
            <a:ext cx="542925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260648"/>
            <a:ext cx="871543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специальных образовательных условий, необходимых для детей с ОВЗ и детей- инвалидов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категорий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подразделяются на следующие общие направления: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организационное обеспечение;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организационно-педагогическое обеспечение;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психолого-педагогическое сопровождение;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адровое обеспечение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Организационное обеспечение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52736"/>
          <a:ext cx="88204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организационно-педагогическое  обеспечение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142984"/>
          <a:ext cx="9144000" cy="532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МЦ.IMZ\Desktop\Заброодина Е.С на рабочий\семинары\СЕМИНАРЫ ЮРГА\Для замов ПД\25.01.17\52234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769606"/>
            <a:ext cx="2655992" cy="4088394"/>
          </a:xfrm>
          <a:prstGeom prst="rect">
            <a:avLst/>
          </a:prstGeom>
          <a:noFill/>
        </p:spPr>
      </p:pic>
      <p:pic>
        <p:nvPicPr>
          <p:cNvPr id="1027" name="Picture 3" descr="C:\Users\ИМЦ.IMZ\Desktop\Заброодина Е.С на рабочий\семинары\СЕМИНАРЫ ЮРГА\Для замов ПД\25.01.17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74" y="4149080"/>
            <a:ext cx="3786281" cy="2520280"/>
          </a:xfrm>
          <a:prstGeom prst="rect">
            <a:avLst/>
          </a:prstGeom>
          <a:noFill/>
        </p:spPr>
      </p:pic>
      <p:pic>
        <p:nvPicPr>
          <p:cNvPr id="1028" name="Picture 4" descr="C:\Users\ИМЦ.IMZ\Desktop\Заброодина Е.С на рабочий\семинары\СЕМИНАРЫ ЮРГА\Для замов ПД\25.01.17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6632"/>
            <a:ext cx="3519349" cy="2664296"/>
          </a:xfrm>
          <a:prstGeom prst="rect">
            <a:avLst/>
          </a:prstGeom>
          <a:noFill/>
        </p:spPr>
      </p:pic>
      <p:pic>
        <p:nvPicPr>
          <p:cNvPr id="1030" name="Picture 6" descr="C:\Users\ИМЦ.IMZ\Desktop\Заброодина Е.С на рабочий\семинары\СЕМИНАРЫ ЮРГА\Для замов ПД\25.01.17\2974171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6633"/>
            <a:ext cx="2880320" cy="3765378"/>
          </a:xfrm>
          <a:prstGeom prst="rect">
            <a:avLst/>
          </a:prstGeom>
          <a:noFill/>
        </p:spPr>
      </p:pic>
      <p:pic>
        <p:nvPicPr>
          <p:cNvPr id="1031" name="Picture 7" descr="C:\Users\ИМЦ.IMZ\Desktop\Заброодина Е.С на рабочий\семинары\СЕМИНАРЫ ЮРГА\Для замов ПД\25.01.17\i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204864"/>
            <a:ext cx="2999780" cy="2415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071546"/>
          <a:ext cx="885831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252520" cy="84124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42844" y="1214422"/>
          <a:ext cx="8786874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Кадровые условия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836712"/>
            <a:ext cx="9001156" cy="552124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6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6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РФ от 30 августа 2013 г. № 1015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образования». 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Зарегистрировано </a:t>
            </a:r>
            <a:r>
              <a:rPr lang="ru-RU" sz="6400" i="1" dirty="0">
                <a:latin typeface="Times New Roman" pitchFamily="18" charset="0"/>
                <a:cs typeface="Times New Roman" pitchFamily="18" charset="0"/>
              </a:rPr>
              <a:t>в Минюсте РФ 1 октября 2013 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г. Регистрационный </a:t>
            </a:r>
            <a:r>
              <a:rPr lang="ru-RU" sz="6400" i="1" dirty="0">
                <a:latin typeface="Times New Roman" pitchFamily="18" charset="0"/>
                <a:cs typeface="Times New Roman" pitchFamily="18" charset="0"/>
              </a:rPr>
              <a:t>№ 30067</a:t>
            </a:r>
          </a:p>
          <a:p>
            <a:pPr marL="0" indent="0"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Раздел 3 «Особенности организации образовательной деятельности для лиц с ограниченными возможностями здоровья»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П.32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 организации образовательной деятельности по адаптированной основной образовательной программе создаются условия для лечебно-восстановительной работы, организации образовательной деятельности и коррекционных занятий с учетом особенностей учащихся из расчета по одной штатной единице:</a:t>
            </a:r>
          </a:p>
          <a:p>
            <a:pPr marL="0" indent="0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учителя-дефектолога (сурдопедагога, тифлопедагога) на каждые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6 - 12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учащихся с ограниченными возможностями здоровья;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учителя-логопеда на каждые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6 - 12 учащихся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педагога-психолога на каждые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20 учащихся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здоровья;</a:t>
            </a:r>
          </a:p>
          <a:p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ассистента (помощника) на каждые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1 - 6 учащихся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здоровья.</a:t>
            </a:r>
          </a:p>
          <a:p>
            <a:pPr marL="0" indent="0"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8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Деятельность администрации  в решении организационно-управленческих задач по подготовке образовательного учреждения к введению ФГОС ОВЗ, ФГОС УО в соответствии с новыми санитарными требованиями к условиям и организации обучения детей с ОВЗ и детей-инвалидов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871540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самообследование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ресурсов: материально-технических, кадровых, информационных и т.п.</a:t>
            </a:r>
          </a:p>
          <a:p>
            <a:pPr marL="342900" indent="-342900">
              <a:buAutoNum type="arabicPeriod" startAt="2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дорожную карту по введению ФГОС НОО ОВЗ и ФГОС УО в 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организации.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Подготовить нормативно-правовую  базу инклюзивного образования.</a:t>
            </a:r>
          </a:p>
          <a:p>
            <a:pPr marL="342900" indent="-342900">
              <a:buAutoNum type="arabicPeriod" startAt="4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доступность услуг по раннему выявлению и оказанию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педагогической помощи ребенку и семье по месту жительства;</a:t>
            </a:r>
          </a:p>
          <a:p>
            <a:pPr marL="342900" indent="-342900">
              <a:buAutoNum type="arabicPeriod" startAt="5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рабочие группы по корректировке ООП (введение АООП  или АОП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(корректировка рабочих учебных программ по предметам и курсам).</a:t>
            </a:r>
          </a:p>
          <a:p>
            <a:pPr marL="342900" indent="-342900">
              <a:buAutoNum type="arabicPeriod" startAt="5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Внедрить вариативные модели и формы обучения детей с ОВЗ и детей 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инвалидов;</a:t>
            </a:r>
          </a:p>
          <a:p>
            <a:pPr marL="342900" indent="-342900">
              <a:buAutoNum type="arabicPeriod" startAt="7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Осуществлять сетевое взаимодействие с существующими специальными 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(коррекционными) учреждениями, придать им новые организационно 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функции;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Организовать межведомственное взаимодействие органов образования, 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здравоохранения и социальной защиты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Разработать программное и учебно-методическое обеспечение  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инклюзивного образования;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Подготовить педагогические и управленческие кадры;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Формировать социально-психологическую культуру населения для развития 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инклюзивных процессов.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02" y="571480"/>
            <a:ext cx="84297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инклюзивной образовательной среды, направленной на развитие личности ребенка и признающей его уникальность, неповторимость и право на качественное образование опирается, в первую очередь, на модернизацию образовательной системы  образовательной организации.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Ведущим принципом инклюзивной образовательной среды является ее готовность приспосабливаться к индивидуальным потребностям различных категорий детей за счет собственного гибкого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переструктурирования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учета особых образовательных потребностей каждого включаемого ребенка.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4/157303/slide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336" y="-214354"/>
            <a:ext cx="9239336" cy="7072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659062" cy="502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6058"/>
            <a:ext cx="4468851" cy="395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14290"/>
            <a:ext cx="8658225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713408" cy="626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/>
          <a:stretch/>
        </p:blipFill>
        <p:spPr>
          <a:xfrm>
            <a:off x="0" y="1142984"/>
            <a:ext cx="4786314" cy="4802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3500430" y="188640"/>
            <a:ext cx="5464783" cy="6312194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 rot="16200000">
            <a:off x="6166356" y="386843"/>
            <a:ext cx="481154" cy="31706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6200000">
            <a:off x="6939197" y="376003"/>
            <a:ext cx="459473" cy="31706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77000" y="2133600"/>
            <a:ext cx="284656" cy="31089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2" name="Овал 11"/>
          <p:cNvSpPr/>
          <p:nvPr/>
        </p:nvSpPr>
        <p:spPr>
          <a:xfrm>
            <a:off x="7010400" y="2133600"/>
            <a:ext cx="284656" cy="31089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8305800" y="2133600"/>
            <a:ext cx="284656" cy="31089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4" name="Стрелка вверх 13"/>
          <p:cNvSpPr/>
          <p:nvPr/>
        </p:nvSpPr>
        <p:spPr>
          <a:xfrm>
            <a:off x="4953000" y="3657600"/>
            <a:ext cx="918102" cy="1237941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81800" y="4495800"/>
            <a:ext cx="644698" cy="4556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12</a:t>
            </a:r>
          </a:p>
        </p:txBody>
      </p:sp>
      <p:sp>
        <p:nvSpPr>
          <p:cNvPr id="16" name="Овал 15"/>
          <p:cNvSpPr/>
          <p:nvPr/>
        </p:nvSpPr>
        <p:spPr>
          <a:xfrm>
            <a:off x="7848600" y="4495800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7" name="Овал 16"/>
          <p:cNvSpPr/>
          <p:nvPr/>
        </p:nvSpPr>
        <p:spPr>
          <a:xfrm>
            <a:off x="7239000" y="3581400"/>
            <a:ext cx="284656" cy="31089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9600" y="4922258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20071" cy="117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443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19250" y="4437063"/>
            <a:ext cx="6408738" cy="649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88900"/>
            <a:ext cx="90011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Междисциплинарный подход к командной работе специалистов </a:t>
            </a:r>
            <a:r>
              <a:rPr lang="ru-RU" sz="2800" dirty="0" err="1" smtClean="0">
                <a:solidFill>
                  <a:schemeClr val="tx2">
                    <a:satMod val="130000"/>
                  </a:schemeClr>
                </a:solidFill>
              </a:rPr>
              <a:t>пмп</a:t>
            </a:r>
            <a:r>
              <a:rPr lang="ru-RU" sz="18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Консилиума</a:t>
            </a:r>
            <a:endParaRPr lang="ru-RU" sz="1800" b="1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2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4BDDDB-580E-43BE-9F4B-B7062B6BCFB1}" type="slidenum">
              <a:rPr lang="ru-RU" altLang="ru-RU" smtClean="0">
                <a:latin typeface="Arial" pitchFamily="34" charset="0"/>
              </a:rPr>
              <a:pPr/>
              <a:t>7</a:t>
            </a:fld>
            <a:endParaRPr lang="ru-RU" altLang="ru-RU" smtClean="0">
              <a:latin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24300" y="4076700"/>
            <a:ext cx="1800225" cy="1584325"/>
            <a:chOff x="2290" y="1752"/>
            <a:chExt cx="1316" cy="1134"/>
          </a:xfrm>
          <a:solidFill>
            <a:schemeClr val="bg1"/>
          </a:solidFill>
        </p:grpSpPr>
        <p:sp>
          <p:nvSpPr>
            <p:cNvPr id="18474" name="Oval 5"/>
            <p:cNvSpPr>
              <a:spLocks noChangeArrowheads="1"/>
            </p:cNvSpPr>
            <p:nvPr/>
          </p:nvSpPr>
          <p:spPr bwMode="auto">
            <a:xfrm>
              <a:off x="2290" y="1752"/>
              <a:ext cx="1316" cy="113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5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36" y="2251"/>
              <a:ext cx="1228" cy="120"/>
            </a:xfrm>
            <a:prstGeom prst="rect">
              <a:avLst/>
            </a:prstGeom>
            <a:grpFill/>
          </p:spPr>
          <p:txBody>
            <a:bodyPr spcFirstLastPara="1" wrap="none" fromWordArt="1">
              <a:prstTxWarp prst="textArchUp">
                <a:avLst>
                  <a:gd name="adj" fmla="val 10936404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РЕБЕНОК</a:t>
              </a:r>
            </a:p>
          </p:txBody>
        </p:sp>
      </p:grp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6516688" y="1341438"/>
            <a:ext cx="19431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372225" y="1989138"/>
            <a:ext cx="2232025" cy="865187"/>
            <a:chOff x="4059" y="2432"/>
            <a:chExt cx="1406" cy="545"/>
          </a:xfrm>
          <a:solidFill>
            <a:schemeClr val="bg1"/>
          </a:solidFill>
        </p:grpSpPr>
        <p:sp>
          <p:nvSpPr>
            <p:cNvPr id="18470" name="Rectangle 9"/>
            <p:cNvSpPr>
              <a:spLocks noChangeArrowheads="1"/>
            </p:cNvSpPr>
            <p:nvPr/>
          </p:nvSpPr>
          <p:spPr bwMode="auto">
            <a:xfrm>
              <a:off x="4059" y="2614"/>
              <a:ext cx="122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1" name="Rectangle 10"/>
            <p:cNvSpPr>
              <a:spLocks noChangeArrowheads="1"/>
            </p:cNvSpPr>
            <p:nvPr/>
          </p:nvSpPr>
          <p:spPr bwMode="auto">
            <a:xfrm>
              <a:off x="4150" y="2523"/>
              <a:ext cx="122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2" name="Rectangle 11"/>
            <p:cNvSpPr>
              <a:spLocks noChangeArrowheads="1"/>
            </p:cNvSpPr>
            <p:nvPr/>
          </p:nvSpPr>
          <p:spPr bwMode="auto">
            <a:xfrm>
              <a:off x="4241" y="2432"/>
              <a:ext cx="122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3" name="Text Box 12"/>
            <p:cNvSpPr txBox="1">
              <a:spLocks noChangeArrowheads="1"/>
            </p:cNvSpPr>
            <p:nvPr/>
          </p:nvSpPr>
          <p:spPr bwMode="auto">
            <a:xfrm>
              <a:off x="4286" y="2478"/>
              <a:ext cx="1159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ДЕФЕКТОЛОГ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27088" y="2205038"/>
            <a:ext cx="1943100" cy="576262"/>
            <a:chOff x="521" y="1570"/>
            <a:chExt cx="1224" cy="363"/>
          </a:xfrm>
          <a:solidFill>
            <a:schemeClr val="bg1"/>
          </a:solidFill>
        </p:grpSpPr>
        <p:sp>
          <p:nvSpPr>
            <p:cNvPr id="18468" name="Rectangle 14"/>
            <p:cNvSpPr>
              <a:spLocks noChangeArrowheads="1"/>
            </p:cNvSpPr>
            <p:nvPr/>
          </p:nvSpPr>
          <p:spPr bwMode="auto">
            <a:xfrm>
              <a:off x="521" y="1570"/>
              <a:ext cx="122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9" name="Text Box 15"/>
            <p:cNvSpPr txBox="1">
              <a:spLocks noChangeArrowheads="1"/>
            </p:cNvSpPr>
            <p:nvPr/>
          </p:nvSpPr>
          <p:spPr bwMode="auto">
            <a:xfrm>
              <a:off x="612" y="1661"/>
              <a:ext cx="998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ПСИХОЛОГ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84213" y="1412875"/>
            <a:ext cx="2087562" cy="647700"/>
            <a:chOff x="431" y="1026"/>
            <a:chExt cx="1315" cy="454"/>
          </a:xfrm>
          <a:solidFill>
            <a:schemeClr val="bg1"/>
          </a:solidFill>
        </p:grpSpPr>
        <p:sp>
          <p:nvSpPr>
            <p:cNvPr id="18465" name="Rectangle 17"/>
            <p:cNvSpPr>
              <a:spLocks noChangeArrowheads="1"/>
            </p:cNvSpPr>
            <p:nvPr/>
          </p:nvSpPr>
          <p:spPr bwMode="auto">
            <a:xfrm>
              <a:off x="522" y="1117"/>
              <a:ext cx="122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6" name="Rectangle 18"/>
            <p:cNvSpPr>
              <a:spLocks noChangeArrowheads="1"/>
            </p:cNvSpPr>
            <p:nvPr/>
          </p:nvSpPr>
          <p:spPr bwMode="auto">
            <a:xfrm>
              <a:off x="431" y="1026"/>
              <a:ext cx="122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7" name="Text Box 19"/>
            <p:cNvSpPr txBox="1">
              <a:spLocks noChangeArrowheads="1"/>
            </p:cNvSpPr>
            <p:nvPr/>
          </p:nvSpPr>
          <p:spPr bwMode="auto">
            <a:xfrm>
              <a:off x="567" y="1071"/>
              <a:ext cx="1044" cy="3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МЕДИЦИНСКИЙ РАБОТНИК</a:t>
              </a:r>
            </a:p>
          </p:txBody>
        </p:sp>
      </p:grpSp>
      <p:sp>
        <p:nvSpPr>
          <p:cNvPr id="29705" name="Text Box 20"/>
          <p:cNvSpPr txBox="1">
            <a:spLocks noChangeArrowheads="1"/>
          </p:cNvSpPr>
          <p:nvPr/>
        </p:nvSpPr>
        <p:spPr bwMode="auto">
          <a:xfrm>
            <a:off x="6443663" y="1484313"/>
            <a:ext cx="1728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ЛОГОПЕД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827088" y="2924175"/>
            <a:ext cx="1943100" cy="576263"/>
            <a:chOff x="4059" y="1480"/>
            <a:chExt cx="1224" cy="363"/>
          </a:xfrm>
          <a:solidFill>
            <a:schemeClr val="bg1"/>
          </a:solidFill>
        </p:grpSpPr>
        <p:sp>
          <p:nvSpPr>
            <p:cNvPr id="18463" name="Rectangle 22"/>
            <p:cNvSpPr>
              <a:spLocks noChangeArrowheads="1"/>
            </p:cNvSpPr>
            <p:nvPr/>
          </p:nvSpPr>
          <p:spPr bwMode="auto">
            <a:xfrm>
              <a:off x="4059" y="1480"/>
              <a:ext cx="122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4" name="Text Box 23"/>
            <p:cNvSpPr txBox="1">
              <a:spLocks noChangeArrowheads="1"/>
            </p:cNvSpPr>
            <p:nvPr/>
          </p:nvSpPr>
          <p:spPr bwMode="auto">
            <a:xfrm>
              <a:off x="4150" y="1525"/>
              <a:ext cx="1043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443663" y="2924175"/>
            <a:ext cx="1943100" cy="773113"/>
            <a:chOff x="2381" y="3430"/>
            <a:chExt cx="1224" cy="363"/>
          </a:xfrm>
        </p:grpSpPr>
        <p:sp>
          <p:nvSpPr>
            <p:cNvPr id="29726" name="Rectangle 25"/>
            <p:cNvSpPr>
              <a:spLocks noChangeArrowheads="1"/>
            </p:cNvSpPr>
            <p:nvPr/>
          </p:nvSpPr>
          <p:spPr bwMode="auto">
            <a:xfrm>
              <a:off x="2381" y="3430"/>
              <a:ext cx="1224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27" name="Text Box 26"/>
            <p:cNvSpPr txBox="1">
              <a:spLocks noChangeArrowheads="1"/>
            </p:cNvSpPr>
            <p:nvPr/>
          </p:nvSpPr>
          <p:spPr bwMode="auto">
            <a:xfrm>
              <a:off x="2472" y="3475"/>
              <a:ext cx="1043" cy="2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СОЦИАЛЬНЫЙ ПЕДАГОГ</a:t>
              </a:r>
            </a:p>
          </p:txBody>
        </p:sp>
      </p:grpSp>
      <p:sp>
        <p:nvSpPr>
          <p:cNvPr id="18444" name="AutoShape 27"/>
          <p:cNvSpPr>
            <a:spLocks noChangeArrowheads="1"/>
          </p:cNvSpPr>
          <p:nvPr/>
        </p:nvSpPr>
        <p:spPr bwMode="auto">
          <a:xfrm>
            <a:off x="4143375" y="1071563"/>
            <a:ext cx="1295400" cy="3376612"/>
          </a:xfrm>
          <a:prstGeom prst="downArrow">
            <a:avLst>
              <a:gd name="adj1" fmla="val 50000"/>
              <a:gd name="adj2" fmla="val 3372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5" name="AutoShape 28"/>
          <p:cNvSpPr>
            <a:spLocks noChangeArrowheads="1"/>
          </p:cNvSpPr>
          <p:nvPr/>
        </p:nvSpPr>
        <p:spPr bwMode="auto">
          <a:xfrm>
            <a:off x="2771775" y="1557338"/>
            <a:ext cx="1728788" cy="358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6" name="AutoShape 29"/>
          <p:cNvSpPr>
            <a:spLocks noChangeArrowheads="1"/>
          </p:cNvSpPr>
          <p:nvPr/>
        </p:nvSpPr>
        <p:spPr bwMode="auto">
          <a:xfrm>
            <a:off x="2771775" y="2276475"/>
            <a:ext cx="1728788" cy="358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7" name="AutoShape 30"/>
          <p:cNvSpPr>
            <a:spLocks noChangeArrowheads="1"/>
          </p:cNvSpPr>
          <p:nvPr/>
        </p:nvSpPr>
        <p:spPr bwMode="auto">
          <a:xfrm>
            <a:off x="2771775" y="2997200"/>
            <a:ext cx="1728788" cy="358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AutoShape 31"/>
          <p:cNvSpPr>
            <a:spLocks noChangeArrowheads="1"/>
          </p:cNvSpPr>
          <p:nvPr/>
        </p:nvSpPr>
        <p:spPr bwMode="auto">
          <a:xfrm rot="10800000">
            <a:off x="5076825" y="1484313"/>
            <a:ext cx="1366838" cy="358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9" name="AutoShape 32"/>
          <p:cNvSpPr>
            <a:spLocks noChangeArrowheads="1"/>
          </p:cNvSpPr>
          <p:nvPr/>
        </p:nvSpPr>
        <p:spPr bwMode="auto">
          <a:xfrm rot="10800000">
            <a:off x="5148263" y="2205038"/>
            <a:ext cx="1366837" cy="358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AutoShape 33"/>
          <p:cNvSpPr>
            <a:spLocks noChangeArrowheads="1"/>
          </p:cNvSpPr>
          <p:nvPr/>
        </p:nvSpPr>
        <p:spPr bwMode="auto">
          <a:xfrm rot="10800000">
            <a:off x="5076825" y="2997200"/>
            <a:ext cx="1366838" cy="358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5" name="Text Box 34"/>
          <p:cNvSpPr txBox="1">
            <a:spLocks noChangeArrowheads="1"/>
          </p:cNvSpPr>
          <p:nvPr/>
        </p:nvSpPr>
        <p:spPr bwMode="auto">
          <a:xfrm rot="-5400000">
            <a:off x="4511675" y="1541463"/>
            <a:ext cx="55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6" name="Text Box 35"/>
          <p:cNvSpPr txBox="1">
            <a:spLocks noChangeArrowheads="1"/>
          </p:cNvSpPr>
          <p:nvPr/>
        </p:nvSpPr>
        <p:spPr bwMode="auto">
          <a:xfrm>
            <a:off x="4572000" y="1071563"/>
            <a:ext cx="43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ОБЩИЕ ПОДХОДЫ</a:t>
            </a:r>
          </a:p>
        </p:txBody>
      </p:sp>
      <p:sp>
        <p:nvSpPr>
          <p:cNvPr id="29717" name="Text Box 36"/>
          <p:cNvSpPr txBox="1">
            <a:spLocks noChangeArrowheads="1"/>
          </p:cNvSpPr>
          <p:nvPr/>
        </p:nvSpPr>
        <p:spPr bwMode="auto">
          <a:xfrm>
            <a:off x="1428750" y="457200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КОМПЛЕКСНАЯ</a:t>
            </a:r>
          </a:p>
        </p:txBody>
      </p:sp>
      <p:sp>
        <p:nvSpPr>
          <p:cNvPr id="29718" name="Text Box 37"/>
          <p:cNvSpPr txBox="1">
            <a:spLocks noChangeArrowheads="1"/>
          </p:cNvSpPr>
          <p:nvPr/>
        </p:nvSpPr>
        <p:spPr bwMode="auto">
          <a:xfrm>
            <a:off x="5580063" y="4581525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</p:txBody>
      </p:sp>
      <p:sp>
        <p:nvSpPr>
          <p:cNvPr id="29719" name="Rectangle 38"/>
          <p:cNvSpPr>
            <a:spLocks noChangeArrowheads="1"/>
          </p:cNvSpPr>
          <p:nvPr/>
        </p:nvSpPr>
        <p:spPr bwMode="auto">
          <a:xfrm>
            <a:off x="1042988" y="5949950"/>
            <a:ext cx="72739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20" name="Text Box 39"/>
          <p:cNvSpPr txBox="1">
            <a:spLocks noChangeArrowheads="1"/>
          </p:cNvSpPr>
          <p:nvPr/>
        </p:nvSpPr>
        <p:spPr bwMode="auto">
          <a:xfrm>
            <a:off x="1187450" y="6021388"/>
            <a:ext cx="720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КОЛЛЕГИАЛЬНОЕ ЗАКЛЮЧЕНИЕ И РЕКОМЕНДАЦИИ</a:t>
            </a:r>
          </a:p>
        </p:txBody>
      </p:sp>
      <p:sp>
        <p:nvSpPr>
          <p:cNvPr id="29721" name="AutoShape 40"/>
          <p:cNvSpPr>
            <a:spLocks noChangeArrowheads="1"/>
          </p:cNvSpPr>
          <p:nvPr/>
        </p:nvSpPr>
        <p:spPr bwMode="auto">
          <a:xfrm rot="5400000">
            <a:off x="1547813" y="5300663"/>
            <a:ext cx="86360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2" name="AutoShape 41"/>
          <p:cNvSpPr>
            <a:spLocks noChangeArrowheads="1"/>
          </p:cNvSpPr>
          <p:nvPr/>
        </p:nvSpPr>
        <p:spPr bwMode="auto">
          <a:xfrm rot="5400000">
            <a:off x="5795963" y="5300663"/>
            <a:ext cx="86360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3" name="AutoShape 42"/>
          <p:cNvSpPr>
            <a:spLocks noChangeArrowheads="1"/>
          </p:cNvSpPr>
          <p:nvPr/>
        </p:nvSpPr>
        <p:spPr bwMode="auto">
          <a:xfrm rot="5400000">
            <a:off x="6948488" y="5300663"/>
            <a:ext cx="86360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4" name="AutoShape 43"/>
          <p:cNvSpPr>
            <a:spLocks noChangeArrowheads="1"/>
          </p:cNvSpPr>
          <p:nvPr/>
        </p:nvSpPr>
        <p:spPr bwMode="auto">
          <a:xfrm rot="5400000">
            <a:off x="2771775" y="5300663"/>
            <a:ext cx="86360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Стрелка вниз 8"/>
          <p:cNvSpPr>
            <a:spLocks noChangeArrowheads="1"/>
          </p:cNvSpPr>
          <p:nvPr/>
        </p:nvSpPr>
        <p:spPr bwMode="auto">
          <a:xfrm>
            <a:off x="404813" y="2032000"/>
            <a:ext cx="571500" cy="3606800"/>
          </a:xfrm>
          <a:prstGeom prst="downArrow">
            <a:avLst>
              <a:gd name="adj1" fmla="val 50000"/>
              <a:gd name="adj2" fmla="val 101069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71438"/>
            <a:ext cx="8858312" cy="92867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</a:t>
            </a:r>
            <a:b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ТПМПК  и ПМП </a:t>
            </a:r>
            <a:r>
              <a:rPr lang="ru-RU" sz="1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консилиума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b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Юрга</a:t>
            </a:r>
            <a:endParaRPr lang="ru-RU" sz="20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99897B-95E3-42B0-BE7E-DCF34FFB8FE2}" type="slidenum">
              <a:rPr lang="ru-RU" altLang="ru-RU" smtClean="0">
                <a:latin typeface="Arial" pitchFamily="34" charset="0"/>
              </a:rPr>
              <a:pPr/>
              <a:t>8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571500" y="1000125"/>
            <a:ext cx="7605713" cy="1357313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ГОО «Кузбасский региональный центр психолого-педагогической, медицинской и социальной помощи «Здоровья и развития личности ЦЕНТРАЛЬНАЯ ПМПК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054100" y="3424238"/>
            <a:ext cx="7062788" cy="7159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ТЕРРИТОРИАЛЬНАЯ ПМПК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511175" y="5638800"/>
            <a:ext cx="7605713" cy="10048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ПСИХОЛОГО-МЕДИКО-ПЕДАГОГИЧЕСКИЙ КОНСИЛИУМ ОБРАЗОВАТЕЛЬНОГО УЧРЕЖДЕНИЯ (ПМПк)</a:t>
            </a:r>
          </a:p>
        </p:txBody>
      </p:sp>
      <p:sp>
        <p:nvSpPr>
          <p:cNvPr id="5126" name="AutoShape 9"/>
          <p:cNvSpPr>
            <a:spLocks noChangeArrowheads="1"/>
          </p:cNvSpPr>
          <p:nvPr/>
        </p:nvSpPr>
        <p:spPr bwMode="auto">
          <a:xfrm rot="5400000">
            <a:off x="3579813" y="4498975"/>
            <a:ext cx="1571625" cy="7080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14" name="AutoShape 10"/>
          <p:cNvSpPr>
            <a:spLocks noChangeArrowheads="1"/>
          </p:cNvSpPr>
          <p:nvPr/>
        </p:nvSpPr>
        <p:spPr bwMode="auto">
          <a:xfrm rot="16200000">
            <a:off x="6290469" y="3647281"/>
            <a:ext cx="4714875" cy="5000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ru-RU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16200000">
            <a:off x="3618707" y="2459831"/>
            <a:ext cx="1428750" cy="5000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ru-RU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85720" y="571480"/>
            <a:ext cx="8318500" cy="5857916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r>
              <a:rPr lang="ru-RU" sz="2800" b="1" dirty="0" smtClean="0"/>
              <a:t>Статья 44 Закона -  Права, обязанности и ответственность в сфере образования родителей (законных представителей) несовершеннолетних обучающихся – определяет не только права, но и обязанности родителей обучающихся, в том числе и с ОВЗ. </a:t>
            </a:r>
          </a:p>
          <a:p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3. Родители (законные представители) несовершеннолетних обучающихся имеют право: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1) выбирать до завершения получения ребенком основного общего образования с учетом мнения ребенка, а также с учетом рекомендаций </a:t>
            </a:r>
            <a:r>
              <a:rPr lang="ru-RU" sz="2900" b="1" i="1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комиссии (при их наличии) формы получения образования и формы обучения, организации, осуществляющие образовательную деятельность, язык, языки образования, курсы, дисциплины (модули) из перечня, предлагаемого организацией, осуществляющей образовательную деятельность;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6) получать информацию о всех видах планируемых обследований (психологических, психолого-педагогических) обучающихся, давать согласие на проведение таких обследований или участие в таких обследованиях, отказаться от их проведения или участия в них, получать информацию о результатах проведенных обследований обучающихся;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8) присутствовать при обследовании детей </a:t>
            </a:r>
            <a:r>
              <a:rPr lang="ru-RU" sz="2900" b="1" i="1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комиссией, обсуждении результатов обследования и рекомендаций, полученных по результатам обследования, высказывать свое мнение относительно предлагаемых условий для организации обучения и воспитания детей.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4. Родители (законные представители) несовершеннолетних обучающихся обязаны: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1) обеспечить получение детьми общего образования;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6) За неисполнение или ненадлежащее исполнение обязанностей, установленных настоящим Федеральным законом и иными федеральными законами, родители (законные представители) несовершеннолетних обучающихся несут ответственность, предусмотренную законодательством Российской Федерации.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Font typeface="Wingdings 3" charset="2"/>
              <a:buNone/>
              <a:defRPr/>
            </a:pPr>
            <a:endParaRPr lang="ru-RU" sz="29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853</TotalTime>
  <Words>852</Words>
  <Application>Microsoft Office PowerPoint</Application>
  <PresentationFormat>Экран (4:3)</PresentationFormat>
  <Paragraphs>147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Перспективы развития инклюзивного образования           </vt:lpstr>
      <vt:lpstr>Слайд 2</vt:lpstr>
      <vt:lpstr>Слайд 3</vt:lpstr>
      <vt:lpstr>Слайд 4</vt:lpstr>
      <vt:lpstr>Слайд 5</vt:lpstr>
      <vt:lpstr>Слайд 6</vt:lpstr>
      <vt:lpstr>Междисциплинарный подход к командной работе специалистов пмпКонсилиума</vt:lpstr>
      <vt:lpstr>Организация взаимодействия  ТПМПК  и ПМП консилиума в  г. Юрга</vt:lpstr>
      <vt:lpstr>Слайд 9</vt:lpstr>
      <vt:lpstr>Слайд 10</vt:lpstr>
      <vt:lpstr>Периоды  прохождения ПМПК</vt:lpstr>
      <vt:lpstr> </vt:lpstr>
      <vt:lpstr>Общее количество обследованных на ТПМПК в 2016 году</vt:lpstr>
      <vt:lpstr>Из числа обследованных по категориям</vt:lpstr>
      <vt:lpstr>Слайд 15</vt:lpstr>
      <vt:lpstr>Слайд 16</vt:lpstr>
      <vt:lpstr>Слайд 17</vt:lpstr>
      <vt:lpstr>Организационное обеспечение </vt:lpstr>
      <vt:lpstr>организационно-педагогическое  обеспечение</vt:lpstr>
      <vt:lpstr>Психолого-педагогическое сопровождение</vt:lpstr>
      <vt:lpstr>Кадровое обеспечение</vt:lpstr>
      <vt:lpstr>Кадровые условия</vt:lpstr>
      <vt:lpstr>  Деятельность администрации  в решении организационно-управленческих задач по подготовке образовательного учреждения к введению ФГОС ОВЗ, ФГОС УО в соответствии с новыми санитарными требованиями к условиям и организации обучения детей с ОВЗ и детей-инвалидов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инклюзивного образования           </dc:title>
  <dc:creator>User</dc:creator>
  <cp:lastModifiedBy>Admin</cp:lastModifiedBy>
  <cp:revision>71</cp:revision>
  <dcterms:created xsi:type="dcterms:W3CDTF">2017-01-13T15:44:01Z</dcterms:created>
  <dcterms:modified xsi:type="dcterms:W3CDTF">2019-06-18T06:46:40Z</dcterms:modified>
</cp:coreProperties>
</file>